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5143500" cx="9144000"/>
  <p:notesSz cx="6858000" cy="9144000"/>
  <p:embeddedFontLst>
    <p:embeddedFont>
      <p:font typeface="Montserrat"/>
      <p:regular r:id="rId29"/>
      <p:bold r:id="rId30"/>
      <p:italic r:id="rId31"/>
      <p:boldItalic r:id="rId32"/>
    </p:embeddedFont>
    <p:embeddedFont>
      <p:font typeface="Lat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italic.fntdata"/><Relationship Id="rId30" Type="http://schemas.openxmlformats.org/officeDocument/2006/relationships/font" Target="fonts/Montserrat-bold.fntdata"/><Relationship Id="rId11" Type="http://schemas.openxmlformats.org/officeDocument/2006/relationships/slide" Target="slides/slide7.xml"/><Relationship Id="rId33" Type="http://schemas.openxmlformats.org/officeDocument/2006/relationships/font" Target="fonts/Lato-regular.fntdata"/><Relationship Id="rId10" Type="http://schemas.openxmlformats.org/officeDocument/2006/relationships/slide" Target="slides/slide6.xml"/><Relationship Id="rId32" Type="http://schemas.openxmlformats.org/officeDocument/2006/relationships/font" Target="fonts/Montserrat-boldItalic.fntdata"/><Relationship Id="rId13" Type="http://schemas.openxmlformats.org/officeDocument/2006/relationships/slide" Target="slides/slide9.xml"/><Relationship Id="rId35" Type="http://schemas.openxmlformats.org/officeDocument/2006/relationships/font" Target="fonts/Lato-italic.fntdata"/><Relationship Id="rId12" Type="http://schemas.openxmlformats.org/officeDocument/2006/relationships/slide" Target="slides/slide8.xml"/><Relationship Id="rId34" Type="http://schemas.openxmlformats.org/officeDocument/2006/relationships/font" Target="fonts/Lato-bold.fntdata"/><Relationship Id="rId15" Type="http://schemas.openxmlformats.org/officeDocument/2006/relationships/slide" Target="slides/slide11.xml"/><Relationship Id="rId14" Type="http://schemas.openxmlformats.org/officeDocument/2006/relationships/slide" Target="slides/slide10.xml"/><Relationship Id="rId36" Type="http://schemas.openxmlformats.org/officeDocument/2006/relationships/font" Target="fonts/Lato-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Welcome Nerds! I love score study and knowing the music inside and out - hopefully after today you will too! I am using Google’s question and answer tool so if you have a question throughout go ahead and add it at the link on the top and I will answer as we go. Even if you don’t have a question throw one up there so I know it works.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Popplers has graciously donated the copies of the score today! Make sure to visit their booth tomorrow for more great stuff!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A lot of these depend on how much time you have - I’ll admit I typically spend a great deal of time working on this but I love it! For you might need to prioritize what you decide is most important.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Not all score study is writing stuff in the music - lots of it is prep work on the front end, like research, playing through the parts, listening to recordings if you do that. Starting to put the bigger picture together. Thinking about what my rehearsal plan will look like - what are the steps we need to take as a choir to get this piece performance ready.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6" name="Shape 21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Shape 2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7" name="Shape 23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4" name="Shape 2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1" name="Shape 2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These are the things I do if I have more time - but still so very important! We aren’t necessarily going to do this together but let’s look at the first line and discuss how you might articulate that. </a:t>
            </a:r>
          </a:p>
          <a:p>
            <a:pPr lvl="0">
              <a:spcBef>
                <a:spcPts val="0"/>
              </a:spcBef>
              <a:buNone/>
            </a:pPr>
            <a:r>
              <a:t/>
            </a:r>
            <a:endParaRPr/>
          </a:p>
          <a:p>
            <a:pPr indent="-298450" lvl="0" marL="457200" rtl="0">
              <a:spcBef>
                <a:spcPts val="0"/>
              </a:spcBef>
              <a:buAutoNum type="arabicPeriod"/>
            </a:pPr>
            <a:r>
              <a:rPr lang="en"/>
              <a:t>What is the important word?</a:t>
            </a:r>
          </a:p>
          <a:p>
            <a:pPr indent="-298450" lvl="0" marL="457200" rtl="0">
              <a:spcBef>
                <a:spcPts val="0"/>
              </a:spcBef>
              <a:buAutoNum type="arabicPeriod"/>
            </a:pPr>
            <a:r>
              <a:rPr lang="en"/>
              <a:t>You basically repeat the same words over and over again - showing importance</a:t>
            </a:r>
          </a:p>
          <a:p>
            <a:pPr indent="-298450" lvl="0" marL="457200" rtl="0">
              <a:spcBef>
                <a:spcPts val="0"/>
              </a:spcBef>
              <a:buAutoNum type="arabicPeriod"/>
            </a:pPr>
            <a:r>
              <a:rPr lang="en"/>
              <a:t>Where do we breath? Do you ignore the breath or take it?</a:t>
            </a:r>
          </a:p>
          <a:p>
            <a:pPr indent="-298450" lvl="0" marL="457200" rtl="0">
              <a:spcBef>
                <a:spcPts val="0"/>
              </a:spcBef>
              <a:buAutoNum type="arabicPeriod"/>
            </a:pPr>
            <a:r>
              <a:rPr lang="en"/>
              <a:t>What scene do you describe - how does this part make you feel?</a:t>
            </a:r>
          </a:p>
          <a:p>
            <a:pPr indent="-298450" lvl="0" marL="457200">
              <a:spcBef>
                <a:spcPts val="0"/>
              </a:spcBef>
              <a:buAutoNum type="arabicPeriod"/>
            </a:pPr>
            <a:r>
              <a:rPr lang="en"/>
              <a:t>Let’s sing it!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Shape 2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8" name="Shape 2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3" name="Shape 2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I love this app! I use it for lots of different applications but mainly for chorus. Now if you have a mini - not so good to conduct from but would still work great for score study </a:t>
            </a:r>
            <a:r>
              <a:rPr lang="en"/>
              <a:t>purposes</a:t>
            </a:r>
            <a:r>
              <a:rPr lang="en"/>
              <a:t>. This is a paid app but worth it - not only can you just take a picture of the score but you can also scan in the music. I use it for rehearsal and for study!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0" name="Shape 2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Here is the web address for more info - or just google it.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6" name="Shape 2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2" name="Shape 2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Any questions? Anyone else have any good ideas they want to share for the good of the outfit?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There is something amazing about singing that you are all familiar with but here are some quotes to help cement that idea. Especially from Bernstein who talked about a plan! Any top of the line conductor will come into a rehearsal with the score being part of them and only needing it for reference. When I was at USD we did Verdi’s Requiem - the conductor came to work with the choir and didn’t look at her score once!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Dave D-K at USF once told me, and I don’t know if he remembers saying this to me but he said, “ know your scores” - I remember lots of times when he was at RHS never looking at his music or not evening having it out with him to conduct from.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Shape 1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4" name="Shape 1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Let’s see - where is that soap box I asked to have delivered here?! You have to pick good music, know your students, know your accompanist, find music that has great text and great texture, </a:t>
            </a:r>
            <a:r>
              <a:rPr lang="en"/>
              <a:t>beautiful</a:t>
            </a:r>
            <a:r>
              <a:rPr lang="en"/>
              <a:t> lines, pick music that moves you - and some fun music that still has content that you can sink your teeth into!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I found this quote online and thought it was quite fitting!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Important to remember what we do and why we do it. Again, many other reasons these are just a few.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I have brought some colored pencils for you to use! I couldn’t get enough highlighters - but this work well because...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rIns="91425" wrap="square" tIns="91425">
            <a:noAutofit/>
          </a:bodyPr>
          <a:lstStyle/>
          <a:p>
            <a:pPr lvl="0">
              <a:spcBef>
                <a:spcPts val="0"/>
              </a:spcBef>
              <a:buNone/>
            </a:pPr>
            <a:r>
              <a:t/>
            </a:r>
            <a:endParaRPr/>
          </a:p>
        </p:txBody>
      </p:sp>
      <p:grpSp>
        <p:nvGrpSpPr>
          <p:cNvPr id="11" name="Shape 11"/>
          <p:cNvGrpSpPr/>
          <p:nvPr/>
        </p:nvGrpSpPr>
        <p:grpSpPr>
          <a:xfrm>
            <a:off x="0" y="490"/>
            <a:ext cx="5153705" cy="5134399"/>
            <a:chOff x="0" y="75"/>
            <a:chExt cx="5153705" cy="5152950"/>
          </a:xfrm>
        </p:grpSpPr>
        <p:sp>
          <p:nvSpPr>
            <p:cNvPr id="12" name="Shape 1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rIns="91425" wrap="square" tIns="91425">
              <a:noAutofit/>
            </a:bodyPr>
            <a:lstStyle/>
            <a:p>
              <a:pPr lvl="0">
                <a:spcBef>
                  <a:spcPts val="0"/>
                </a:spcBef>
                <a:buNone/>
              </a:pPr>
              <a:r>
                <a:t/>
              </a:r>
              <a:endParaRPr/>
            </a:p>
          </p:txBody>
        </p:sp>
        <p:sp>
          <p:nvSpPr>
            <p:cNvPr id="13" name="Shape 13"/>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rIns="91425" wrap="square" tIns="91425">
              <a:noAutofit/>
            </a:bodyPr>
            <a:lstStyle/>
            <a:p>
              <a:pPr lvl="0">
                <a:spcBef>
                  <a:spcPts val="0"/>
                </a:spcBef>
                <a:buNone/>
              </a:pPr>
              <a:r>
                <a:t/>
              </a:r>
              <a:endParaRPr/>
            </a:p>
          </p:txBody>
        </p:sp>
        <p:sp>
          <p:nvSpPr>
            <p:cNvPr id="14" name="Shape 14"/>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15" name="Shape 15"/>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sp>
        <p:nvSpPr>
          <p:cNvPr id="16" name="Shape 16"/>
          <p:cNvSpPr txBox="1"/>
          <p:nvPr>
            <p:ph type="ctrTitle"/>
          </p:nvPr>
        </p:nvSpPr>
        <p:spPr>
          <a:xfrm>
            <a:off x="3537150" y="1578400"/>
            <a:ext cx="5017500" cy="1578900"/>
          </a:xfrm>
          <a:prstGeom prst="rect">
            <a:avLst/>
          </a:prstGeom>
        </p:spPr>
        <p:txBody>
          <a:bodyPr anchorCtr="0" anchor="t" bIns="91425" lIns="91425" rIns="91425" wrap="square" tIns="91425"/>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p:txBody>
      </p:sp>
      <p:sp>
        <p:nvSpPr>
          <p:cNvPr id="17" name="Shape 17"/>
          <p:cNvSpPr txBox="1"/>
          <p:nvPr>
            <p:ph idx="1" type="subTitle"/>
          </p:nvPr>
        </p:nvSpPr>
        <p:spPr>
          <a:xfrm>
            <a:off x="5083950" y="3924925"/>
            <a:ext cx="3470700" cy="506100"/>
          </a:xfrm>
          <a:prstGeom prst="rect">
            <a:avLst/>
          </a:prstGeom>
        </p:spPr>
        <p:txBody>
          <a:bodyPr anchorCtr="0" anchor="t" bIns="91425" lIns="91425" rIns="91425" wrap="square" tIns="91425"/>
          <a:lstStyle>
            <a:lvl1pPr lvl="0">
              <a:lnSpc>
                <a:spcPct val="100000"/>
              </a:lnSpc>
              <a:spcBef>
                <a:spcPts val="0"/>
              </a:spcBef>
              <a:spcAft>
                <a:spcPts val="0"/>
              </a:spcAft>
              <a:buNone/>
              <a:defRPr/>
            </a:lvl1pPr>
            <a:lvl2pPr lvl="1">
              <a:lnSpc>
                <a:spcPct val="100000"/>
              </a:lnSpc>
              <a:spcBef>
                <a:spcPts val="0"/>
              </a:spcBef>
              <a:spcAft>
                <a:spcPts val="0"/>
              </a:spcAft>
              <a:buSzPct val="100000"/>
              <a:buNone/>
              <a:defRPr sz="1300"/>
            </a:lvl2pPr>
            <a:lvl3pPr lvl="2">
              <a:lnSpc>
                <a:spcPct val="100000"/>
              </a:lnSpc>
              <a:spcBef>
                <a:spcPts val="0"/>
              </a:spcBef>
              <a:spcAft>
                <a:spcPts val="0"/>
              </a:spcAft>
              <a:buSzPct val="100000"/>
              <a:buNone/>
              <a:defRPr sz="1300"/>
            </a:lvl3pPr>
            <a:lvl4pPr lvl="3">
              <a:lnSpc>
                <a:spcPct val="100000"/>
              </a:lnSpc>
              <a:spcBef>
                <a:spcPts val="0"/>
              </a:spcBef>
              <a:spcAft>
                <a:spcPts val="0"/>
              </a:spcAft>
              <a:buSzPct val="100000"/>
              <a:buNone/>
              <a:defRPr sz="1300"/>
            </a:lvl4pPr>
            <a:lvl5pPr lvl="4">
              <a:lnSpc>
                <a:spcPct val="100000"/>
              </a:lnSpc>
              <a:spcBef>
                <a:spcPts val="0"/>
              </a:spcBef>
              <a:spcAft>
                <a:spcPts val="0"/>
              </a:spcAft>
              <a:buSzPct val="100000"/>
              <a:buNone/>
              <a:defRPr sz="1300"/>
            </a:lvl5pPr>
            <a:lvl6pPr lvl="5">
              <a:lnSpc>
                <a:spcPct val="100000"/>
              </a:lnSpc>
              <a:spcBef>
                <a:spcPts val="0"/>
              </a:spcBef>
              <a:spcAft>
                <a:spcPts val="0"/>
              </a:spcAft>
              <a:buSzPct val="100000"/>
              <a:buNone/>
              <a:defRPr sz="1300"/>
            </a:lvl6pPr>
            <a:lvl7pPr lvl="6">
              <a:lnSpc>
                <a:spcPct val="100000"/>
              </a:lnSpc>
              <a:spcBef>
                <a:spcPts val="0"/>
              </a:spcBef>
              <a:spcAft>
                <a:spcPts val="0"/>
              </a:spcAft>
              <a:buSzPct val="100000"/>
              <a:buNone/>
              <a:defRPr sz="1300"/>
            </a:lvl7pPr>
            <a:lvl8pPr lvl="7">
              <a:lnSpc>
                <a:spcPct val="100000"/>
              </a:lnSpc>
              <a:spcBef>
                <a:spcPts val="0"/>
              </a:spcBef>
              <a:spcAft>
                <a:spcPts val="0"/>
              </a:spcAft>
              <a:buSzPct val="100000"/>
              <a:buNone/>
              <a:defRPr sz="1300"/>
            </a:lvl8pPr>
            <a:lvl9pPr lvl="8">
              <a:lnSpc>
                <a:spcPct val="100000"/>
              </a:lnSpc>
              <a:spcBef>
                <a:spcPts val="0"/>
              </a:spcBef>
              <a:spcAft>
                <a:spcPts val="0"/>
              </a:spcAft>
              <a:buSzPct val="100000"/>
              <a:buNone/>
              <a:defRPr sz="1300"/>
            </a:lvl9pPr>
          </a:lstStyle>
          <a:p/>
        </p:txBody>
      </p:sp>
      <p:sp>
        <p:nvSpPr>
          <p:cNvPr id="18" name="Shape 1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105" name="Shape 105"/>
        <p:cNvGrpSpPr/>
        <p:nvPr/>
      </p:nvGrpSpPr>
      <p:grpSpPr>
        <a:xfrm>
          <a:off x="0" y="0"/>
          <a:ext cx="0" cy="0"/>
          <a:chOff x="0" y="0"/>
          <a:chExt cx="0" cy="0"/>
        </a:xfrm>
      </p:grpSpPr>
      <p:grpSp>
        <p:nvGrpSpPr>
          <p:cNvPr id="106" name="Shape 106"/>
          <p:cNvGrpSpPr/>
          <p:nvPr/>
        </p:nvGrpSpPr>
        <p:grpSpPr>
          <a:xfrm>
            <a:off x="4406400" y="0"/>
            <a:ext cx="4737600" cy="5143065"/>
            <a:chOff x="4406400" y="0"/>
            <a:chExt cx="4737600" cy="5143065"/>
          </a:xfrm>
        </p:grpSpPr>
        <p:sp>
          <p:nvSpPr>
            <p:cNvPr id="107" name="Shape 107"/>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rIns="91425" wrap="square" tIns="91425">
              <a:noAutofit/>
            </a:bodyPr>
            <a:lstStyle/>
            <a:p>
              <a:pPr lvl="0">
                <a:spcBef>
                  <a:spcPts val="0"/>
                </a:spcBef>
                <a:buNone/>
              </a:pPr>
              <a:r>
                <a:t/>
              </a:r>
              <a:endParaRPr/>
            </a:p>
          </p:txBody>
        </p:sp>
        <p:sp>
          <p:nvSpPr>
            <p:cNvPr id="108" name="Shape 108"/>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rIns="91425" wrap="square" tIns="91425">
              <a:noAutofit/>
            </a:bodyPr>
            <a:lstStyle/>
            <a:p>
              <a:pPr lvl="0">
                <a:spcBef>
                  <a:spcPts val="0"/>
                </a:spcBef>
                <a:buNone/>
              </a:pPr>
              <a:r>
                <a:t/>
              </a:r>
              <a:endParaRPr/>
            </a:p>
          </p:txBody>
        </p:sp>
        <p:sp>
          <p:nvSpPr>
            <p:cNvPr id="109" name="Shape 109"/>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0" name="Shape 110"/>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1" name="Shape 1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2" name="Shape 112"/>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3" name="Shape 11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4" name="Shape 114"/>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115" name="Shape 115"/>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6" name="Shape 116"/>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7" name="Shape 117"/>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8" name="Shape 118"/>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19" name="Shape 119"/>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20" name="Shape 120"/>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121" name="Shape 12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22" name="Shape 122"/>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23" name="Shape 12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124" name="Shape 124"/>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125" name="Shape 125"/>
          <p:cNvSpPr txBox="1"/>
          <p:nvPr>
            <p:ph type="title"/>
          </p:nvPr>
        </p:nvSpPr>
        <p:spPr>
          <a:xfrm>
            <a:off x="823850" y="1284675"/>
            <a:ext cx="4776000" cy="1300800"/>
          </a:xfrm>
          <a:prstGeom prst="rect">
            <a:avLst/>
          </a:prstGeom>
        </p:spPr>
        <p:txBody>
          <a:bodyPr anchorCtr="0" anchor="t" bIns="91425" lIns="91425" rIns="91425" wrap="square" tIns="91425"/>
          <a:lstStyle>
            <a:lvl1pPr lvl="0">
              <a:spcBef>
                <a:spcPts val="0"/>
              </a:spcBef>
              <a:buSzPct val="100000"/>
              <a:defRPr sz="8000"/>
            </a:lvl1pPr>
            <a:lvl2pPr lvl="1">
              <a:spcBef>
                <a:spcPts val="0"/>
              </a:spcBef>
              <a:buSzPct val="100000"/>
              <a:defRPr sz="8000"/>
            </a:lvl2pPr>
            <a:lvl3pPr lvl="2">
              <a:spcBef>
                <a:spcPts val="0"/>
              </a:spcBef>
              <a:buSzPct val="100000"/>
              <a:defRPr sz="8000"/>
            </a:lvl3pPr>
            <a:lvl4pPr lvl="3">
              <a:spcBef>
                <a:spcPts val="0"/>
              </a:spcBef>
              <a:buSzPct val="100000"/>
              <a:defRPr sz="8000"/>
            </a:lvl4pPr>
            <a:lvl5pPr lvl="4">
              <a:spcBef>
                <a:spcPts val="0"/>
              </a:spcBef>
              <a:buSzPct val="100000"/>
              <a:defRPr sz="8000"/>
            </a:lvl5pPr>
            <a:lvl6pPr lvl="5">
              <a:spcBef>
                <a:spcPts val="0"/>
              </a:spcBef>
              <a:buSzPct val="100000"/>
              <a:defRPr sz="8000"/>
            </a:lvl6pPr>
            <a:lvl7pPr lvl="6">
              <a:spcBef>
                <a:spcPts val="0"/>
              </a:spcBef>
              <a:buSzPct val="100000"/>
              <a:defRPr sz="8000"/>
            </a:lvl7pPr>
            <a:lvl8pPr lvl="7">
              <a:spcBef>
                <a:spcPts val="0"/>
              </a:spcBef>
              <a:buSzPct val="100000"/>
              <a:defRPr sz="8000"/>
            </a:lvl8pPr>
            <a:lvl9pPr lvl="8">
              <a:spcBef>
                <a:spcPts val="0"/>
              </a:spcBef>
              <a:buSzPct val="100000"/>
              <a:defRPr sz="8000"/>
            </a:lvl9pPr>
          </a:lstStyle>
          <a:p/>
        </p:txBody>
      </p:sp>
      <p:sp>
        <p:nvSpPr>
          <p:cNvPr id="126" name="Shape 126"/>
          <p:cNvSpPr txBox="1"/>
          <p:nvPr>
            <p:ph idx="1" type="body"/>
          </p:nvPr>
        </p:nvSpPr>
        <p:spPr>
          <a:xfrm>
            <a:off x="823850" y="2643124"/>
            <a:ext cx="4776000" cy="12189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27" name="Shape 1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28" name="Shape 128"/>
        <p:cNvGrpSpPr/>
        <p:nvPr/>
      </p:nvGrpSpPr>
      <p:grpSpPr>
        <a:xfrm>
          <a:off x="0" y="0"/>
          <a:ext cx="0" cy="0"/>
          <a:chOff x="0" y="0"/>
          <a:chExt cx="0" cy="0"/>
        </a:xfrm>
      </p:grpSpPr>
      <p:sp>
        <p:nvSpPr>
          <p:cNvPr id="129" name="Shape 12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9" name="Shape 19"/>
        <p:cNvGrpSpPr/>
        <p:nvPr/>
      </p:nvGrpSpPr>
      <p:grpSpPr>
        <a:xfrm>
          <a:off x="0" y="0"/>
          <a:ext cx="0" cy="0"/>
          <a:chOff x="0" y="0"/>
          <a:chExt cx="0" cy="0"/>
        </a:xfrm>
      </p:grpSpPr>
      <p:grpSp>
        <p:nvGrpSpPr>
          <p:cNvPr id="20" name="Shape 20"/>
          <p:cNvGrpSpPr/>
          <p:nvPr/>
        </p:nvGrpSpPr>
        <p:grpSpPr>
          <a:xfrm>
            <a:off x="4406400" y="0"/>
            <a:ext cx="4737600" cy="5143065"/>
            <a:chOff x="4406400" y="0"/>
            <a:chExt cx="4737600" cy="5143065"/>
          </a:xfrm>
        </p:grpSpPr>
        <p:sp>
          <p:nvSpPr>
            <p:cNvPr id="21" name="Shape 2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rIns="91425" wrap="square" tIns="91425">
              <a:noAutofit/>
            </a:bodyPr>
            <a:lstStyle/>
            <a:p>
              <a:pPr lvl="0">
                <a:spcBef>
                  <a:spcPts val="0"/>
                </a:spcBef>
                <a:buNone/>
              </a:pPr>
              <a:r>
                <a:t/>
              </a:r>
              <a:endParaRPr/>
            </a:p>
          </p:txBody>
        </p:sp>
        <p:sp>
          <p:nvSpPr>
            <p:cNvPr id="22" name="Shape 22"/>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rIns="91425" wrap="square" tIns="91425">
              <a:noAutofit/>
            </a:bodyPr>
            <a:lstStyle/>
            <a:p>
              <a:pPr lvl="0">
                <a:spcBef>
                  <a:spcPts val="0"/>
                </a:spcBef>
                <a:buNone/>
              </a:pPr>
              <a:r>
                <a:t/>
              </a:r>
              <a:endParaRPr/>
            </a:p>
          </p:txBody>
        </p:sp>
        <p:sp>
          <p:nvSpPr>
            <p:cNvPr id="23" name="Shape 2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24" name="Shape 24"/>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25" name="Shape 25"/>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26" name="Shape 26"/>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27" name="Shape 27"/>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28" name="Shape 28"/>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29" name="Shape 29"/>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0" name="Shape 30"/>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1" name="Shape 3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2" name="Shape 32"/>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3" name="Shape 3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4" name="Shape 34"/>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35" name="Shape 35"/>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6" name="Shape 36"/>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38" name="Shape 38"/>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39" name="Shape 39"/>
          <p:cNvSpPr txBox="1"/>
          <p:nvPr>
            <p:ph type="title"/>
          </p:nvPr>
        </p:nvSpPr>
        <p:spPr>
          <a:xfrm>
            <a:off x="823850" y="2053000"/>
            <a:ext cx="4587000" cy="11487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41" name="Shape 41"/>
        <p:cNvGrpSpPr/>
        <p:nvPr/>
      </p:nvGrpSpPr>
      <p:grpSpPr>
        <a:xfrm>
          <a:off x="0" y="0"/>
          <a:ext cx="0" cy="0"/>
          <a:chOff x="0" y="0"/>
          <a:chExt cx="0" cy="0"/>
        </a:xfrm>
      </p:grpSpPr>
      <p:grpSp>
        <p:nvGrpSpPr>
          <p:cNvPr id="42" name="Shape 42"/>
          <p:cNvGrpSpPr/>
          <p:nvPr/>
        </p:nvGrpSpPr>
        <p:grpSpPr>
          <a:xfrm>
            <a:off x="0" y="381001"/>
            <a:ext cx="1037850" cy="1016287"/>
            <a:chOff x="0" y="381001"/>
            <a:chExt cx="1037850" cy="1016287"/>
          </a:xfrm>
        </p:grpSpPr>
        <p:sp>
          <p:nvSpPr>
            <p:cNvPr id="43" name="Shape 4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44" name="Shape 4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sp>
        <p:nvSpPr>
          <p:cNvPr id="45" name="Shape 45"/>
          <p:cNvSpPr txBox="1"/>
          <p:nvPr>
            <p:ph type="title"/>
          </p:nvPr>
        </p:nvSpPr>
        <p:spPr>
          <a:xfrm>
            <a:off x="1297500" y="393750"/>
            <a:ext cx="7038900" cy="914100"/>
          </a:xfrm>
          <a:prstGeom prst="rect">
            <a:avLst/>
          </a:prstGeom>
        </p:spPr>
        <p:txBody>
          <a:bodyPr anchorCtr="0" anchor="t"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6" name="Shape 46"/>
          <p:cNvSpPr txBox="1"/>
          <p:nvPr>
            <p:ph idx="1" type="body"/>
          </p:nvPr>
        </p:nvSpPr>
        <p:spPr>
          <a:xfrm>
            <a:off x="1297500" y="1567550"/>
            <a:ext cx="7038900" cy="29112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48" name="Shape 48"/>
        <p:cNvGrpSpPr/>
        <p:nvPr/>
      </p:nvGrpSpPr>
      <p:grpSpPr>
        <a:xfrm>
          <a:off x="0" y="0"/>
          <a:ext cx="0" cy="0"/>
          <a:chOff x="0" y="0"/>
          <a:chExt cx="0" cy="0"/>
        </a:xfrm>
      </p:grpSpPr>
      <p:grpSp>
        <p:nvGrpSpPr>
          <p:cNvPr id="49" name="Shape 49"/>
          <p:cNvGrpSpPr/>
          <p:nvPr/>
        </p:nvGrpSpPr>
        <p:grpSpPr>
          <a:xfrm>
            <a:off x="0" y="381001"/>
            <a:ext cx="1037850" cy="1016287"/>
            <a:chOff x="0" y="381001"/>
            <a:chExt cx="1037850" cy="1016287"/>
          </a:xfrm>
        </p:grpSpPr>
        <p:sp>
          <p:nvSpPr>
            <p:cNvPr id="50" name="Shape 50"/>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51" name="Shape 51"/>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sp>
        <p:nvSpPr>
          <p:cNvPr id="52" name="Shape 52"/>
          <p:cNvSpPr txBox="1"/>
          <p:nvPr>
            <p:ph type="title"/>
          </p:nvPr>
        </p:nvSpPr>
        <p:spPr>
          <a:xfrm>
            <a:off x="1297500" y="393750"/>
            <a:ext cx="7038900" cy="914100"/>
          </a:xfrm>
          <a:prstGeom prst="rect">
            <a:avLst/>
          </a:prstGeom>
        </p:spPr>
        <p:txBody>
          <a:bodyPr anchorCtr="0" anchor="t"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53" name="Shape 53"/>
          <p:cNvSpPr txBox="1"/>
          <p:nvPr>
            <p:ph idx="1" type="body"/>
          </p:nvPr>
        </p:nvSpPr>
        <p:spPr>
          <a:xfrm>
            <a:off x="1297500" y="1567550"/>
            <a:ext cx="3403200" cy="29112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4" name="Shape 54"/>
          <p:cNvSpPr txBox="1"/>
          <p:nvPr>
            <p:ph idx="2" type="body"/>
          </p:nvPr>
        </p:nvSpPr>
        <p:spPr>
          <a:xfrm>
            <a:off x="4933221" y="1567550"/>
            <a:ext cx="3403200" cy="29112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5" name="Shape 5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56" name="Shape 56"/>
        <p:cNvGrpSpPr/>
        <p:nvPr/>
      </p:nvGrpSpPr>
      <p:grpSpPr>
        <a:xfrm>
          <a:off x="0" y="0"/>
          <a:ext cx="0" cy="0"/>
          <a:chOff x="0" y="0"/>
          <a:chExt cx="0" cy="0"/>
        </a:xfrm>
      </p:grpSpPr>
      <p:grpSp>
        <p:nvGrpSpPr>
          <p:cNvPr id="57" name="Shape 57"/>
          <p:cNvGrpSpPr/>
          <p:nvPr/>
        </p:nvGrpSpPr>
        <p:grpSpPr>
          <a:xfrm>
            <a:off x="0" y="381001"/>
            <a:ext cx="1037850" cy="1016287"/>
            <a:chOff x="0" y="381001"/>
            <a:chExt cx="1037850" cy="1016287"/>
          </a:xfrm>
        </p:grpSpPr>
        <p:sp>
          <p:nvSpPr>
            <p:cNvPr id="58" name="Shape 58"/>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59" name="Shape 5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sp>
        <p:nvSpPr>
          <p:cNvPr id="60" name="Shape 60"/>
          <p:cNvSpPr txBox="1"/>
          <p:nvPr>
            <p:ph type="title"/>
          </p:nvPr>
        </p:nvSpPr>
        <p:spPr>
          <a:xfrm>
            <a:off x="1297500" y="393750"/>
            <a:ext cx="7038900" cy="914100"/>
          </a:xfrm>
          <a:prstGeom prst="rect">
            <a:avLst/>
          </a:prstGeom>
        </p:spPr>
        <p:txBody>
          <a:bodyPr anchorCtr="0" anchor="t"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61" name="Shape 6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62" name="Shape 62"/>
        <p:cNvGrpSpPr/>
        <p:nvPr/>
      </p:nvGrpSpPr>
      <p:grpSpPr>
        <a:xfrm>
          <a:off x="0" y="0"/>
          <a:ext cx="0" cy="0"/>
          <a:chOff x="0" y="0"/>
          <a:chExt cx="0" cy="0"/>
        </a:xfrm>
      </p:grpSpPr>
      <p:grpSp>
        <p:nvGrpSpPr>
          <p:cNvPr id="63" name="Shape 63"/>
          <p:cNvGrpSpPr/>
          <p:nvPr/>
        </p:nvGrpSpPr>
        <p:grpSpPr>
          <a:xfrm>
            <a:off x="0" y="381001"/>
            <a:ext cx="1037850" cy="1016287"/>
            <a:chOff x="0" y="381001"/>
            <a:chExt cx="1037850" cy="1016287"/>
          </a:xfrm>
        </p:grpSpPr>
        <p:sp>
          <p:nvSpPr>
            <p:cNvPr id="64" name="Shape 6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65" name="Shape 6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sp>
        <p:nvSpPr>
          <p:cNvPr id="66" name="Shape 66"/>
          <p:cNvSpPr txBox="1"/>
          <p:nvPr>
            <p:ph type="title"/>
          </p:nvPr>
        </p:nvSpPr>
        <p:spPr>
          <a:xfrm>
            <a:off x="1297500" y="393750"/>
            <a:ext cx="3798900" cy="1493100"/>
          </a:xfrm>
          <a:prstGeom prst="rect">
            <a:avLst/>
          </a:prstGeom>
        </p:spPr>
        <p:txBody>
          <a:bodyPr anchorCtr="0" anchor="t"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67" name="Shape 67"/>
          <p:cNvSpPr txBox="1"/>
          <p:nvPr>
            <p:ph idx="1" type="body"/>
          </p:nvPr>
        </p:nvSpPr>
        <p:spPr>
          <a:xfrm>
            <a:off x="1297500" y="1972550"/>
            <a:ext cx="3798900" cy="24159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68" name="Shape 6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69" name="Shape 69"/>
        <p:cNvGrpSpPr/>
        <p:nvPr/>
      </p:nvGrpSpPr>
      <p:grpSpPr>
        <a:xfrm>
          <a:off x="0" y="0"/>
          <a:ext cx="0" cy="0"/>
          <a:chOff x="0" y="0"/>
          <a:chExt cx="0" cy="0"/>
        </a:xfrm>
      </p:grpSpPr>
      <p:grpSp>
        <p:nvGrpSpPr>
          <p:cNvPr id="70" name="Shape 70"/>
          <p:cNvGrpSpPr/>
          <p:nvPr/>
        </p:nvGrpSpPr>
        <p:grpSpPr>
          <a:xfrm>
            <a:off x="4406400" y="0"/>
            <a:ext cx="4737600" cy="5143500"/>
            <a:chOff x="4406400" y="0"/>
            <a:chExt cx="4737600" cy="5143500"/>
          </a:xfrm>
        </p:grpSpPr>
        <p:sp>
          <p:nvSpPr>
            <p:cNvPr id="71" name="Shape 71"/>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rIns="91425" wrap="square" tIns="91425">
              <a:noAutofit/>
            </a:bodyPr>
            <a:lstStyle/>
            <a:p>
              <a:pPr lvl="0">
                <a:spcBef>
                  <a:spcPts val="0"/>
                </a:spcBef>
                <a:buNone/>
              </a:pPr>
              <a:r>
                <a:t/>
              </a:r>
              <a:endParaRPr/>
            </a:p>
          </p:txBody>
        </p:sp>
        <p:sp>
          <p:nvSpPr>
            <p:cNvPr id="72" name="Shape 72"/>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rIns="91425" wrap="square" tIns="91425">
              <a:noAutofit/>
            </a:bodyPr>
            <a:lstStyle/>
            <a:p>
              <a:pPr lvl="0">
                <a:spcBef>
                  <a:spcPts val="0"/>
                </a:spcBef>
                <a:buNone/>
              </a:pPr>
              <a:r>
                <a:t/>
              </a:r>
              <a:endParaRPr/>
            </a:p>
          </p:txBody>
        </p:sp>
        <p:sp>
          <p:nvSpPr>
            <p:cNvPr id="73" name="Shape 73"/>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74" name="Shape 74"/>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75" name="Shape 75"/>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76" name="Shape 76"/>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77" name="Shape 77"/>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78" name="Shape 7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79" name="Shape 79"/>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0" name="Shape 80"/>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1" name="Shape 81"/>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2" name="Shape 82"/>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3" name="Shape 83"/>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4" name="Shape 84"/>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85" name="Shape 85"/>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6" name="Shape 86"/>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7" name="Shape 87"/>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sp>
          <p:nvSpPr>
            <p:cNvPr id="88" name="Shape 8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89" name="Shape 89"/>
          <p:cNvSpPr txBox="1"/>
          <p:nvPr>
            <p:ph type="title"/>
          </p:nvPr>
        </p:nvSpPr>
        <p:spPr>
          <a:xfrm>
            <a:off x="823850" y="866775"/>
            <a:ext cx="4587000" cy="35211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90" name="Shape 9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91" name="Shape 91"/>
        <p:cNvGrpSpPr/>
        <p:nvPr/>
      </p:nvGrpSpPr>
      <p:grpSpPr>
        <a:xfrm>
          <a:off x="0" y="0"/>
          <a:ext cx="0" cy="0"/>
          <a:chOff x="0" y="0"/>
          <a:chExt cx="0" cy="0"/>
        </a:xfrm>
      </p:grpSpPr>
      <p:grpSp>
        <p:nvGrpSpPr>
          <p:cNvPr id="92" name="Shape 92"/>
          <p:cNvGrpSpPr/>
          <p:nvPr/>
        </p:nvGrpSpPr>
        <p:grpSpPr>
          <a:xfrm>
            <a:off x="0" y="381001"/>
            <a:ext cx="1037850" cy="1016287"/>
            <a:chOff x="0" y="381001"/>
            <a:chExt cx="1037850" cy="1016287"/>
          </a:xfrm>
        </p:grpSpPr>
        <p:sp>
          <p:nvSpPr>
            <p:cNvPr id="93" name="Shape 9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94" name="Shape 9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sp>
        <p:nvSpPr>
          <p:cNvPr id="95" name="Shape 95"/>
          <p:cNvSpPr txBox="1"/>
          <p:nvPr>
            <p:ph type="title"/>
          </p:nvPr>
        </p:nvSpPr>
        <p:spPr>
          <a:xfrm>
            <a:off x="1297500" y="1658325"/>
            <a:ext cx="3036300" cy="1751700"/>
          </a:xfrm>
          <a:prstGeom prst="rect">
            <a:avLst/>
          </a:prstGeom>
        </p:spPr>
        <p:txBody>
          <a:bodyPr anchorCtr="0" anchor="t"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96" name="Shape 96"/>
          <p:cNvSpPr txBox="1"/>
          <p:nvPr>
            <p:ph idx="1" type="subTitle"/>
          </p:nvPr>
        </p:nvSpPr>
        <p:spPr>
          <a:xfrm>
            <a:off x="1297500" y="3538000"/>
            <a:ext cx="3036300" cy="506100"/>
          </a:xfrm>
          <a:prstGeom prst="rect">
            <a:avLst/>
          </a:prstGeom>
        </p:spPr>
        <p:txBody>
          <a:bodyPr anchorCtr="0" anchor="t" bIns="91425" lIns="91425" rIns="91425" wrap="square" tIns="91425"/>
          <a:lstStyle>
            <a:lvl1pPr lvl="0">
              <a:lnSpc>
                <a:spcPct val="100000"/>
              </a:lnSpc>
              <a:spcBef>
                <a:spcPts val="0"/>
              </a:spcBef>
              <a:spcAft>
                <a:spcPts val="0"/>
              </a:spcAft>
              <a:buNone/>
              <a:defRPr/>
            </a:lvl1pPr>
            <a:lvl2pPr lvl="1">
              <a:lnSpc>
                <a:spcPct val="100000"/>
              </a:lnSpc>
              <a:spcBef>
                <a:spcPts val="0"/>
              </a:spcBef>
              <a:spcAft>
                <a:spcPts val="0"/>
              </a:spcAft>
              <a:buSzPct val="100000"/>
              <a:buNone/>
              <a:defRPr sz="1300"/>
            </a:lvl2pPr>
            <a:lvl3pPr lvl="2">
              <a:lnSpc>
                <a:spcPct val="100000"/>
              </a:lnSpc>
              <a:spcBef>
                <a:spcPts val="0"/>
              </a:spcBef>
              <a:spcAft>
                <a:spcPts val="0"/>
              </a:spcAft>
              <a:buSzPct val="100000"/>
              <a:buNone/>
              <a:defRPr sz="1300"/>
            </a:lvl3pPr>
            <a:lvl4pPr lvl="3">
              <a:lnSpc>
                <a:spcPct val="100000"/>
              </a:lnSpc>
              <a:spcBef>
                <a:spcPts val="0"/>
              </a:spcBef>
              <a:spcAft>
                <a:spcPts val="0"/>
              </a:spcAft>
              <a:buSzPct val="100000"/>
              <a:buNone/>
              <a:defRPr sz="1300"/>
            </a:lvl4pPr>
            <a:lvl5pPr lvl="4">
              <a:lnSpc>
                <a:spcPct val="100000"/>
              </a:lnSpc>
              <a:spcBef>
                <a:spcPts val="0"/>
              </a:spcBef>
              <a:spcAft>
                <a:spcPts val="0"/>
              </a:spcAft>
              <a:buSzPct val="100000"/>
              <a:buNone/>
              <a:defRPr sz="1300"/>
            </a:lvl5pPr>
            <a:lvl6pPr lvl="5">
              <a:lnSpc>
                <a:spcPct val="100000"/>
              </a:lnSpc>
              <a:spcBef>
                <a:spcPts val="0"/>
              </a:spcBef>
              <a:spcAft>
                <a:spcPts val="0"/>
              </a:spcAft>
              <a:buSzPct val="100000"/>
              <a:buNone/>
              <a:defRPr sz="1300"/>
            </a:lvl6pPr>
            <a:lvl7pPr lvl="6">
              <a:lnSpc>
                <a:spcPct val="100000"/>
              </a:lnSpc>
              <a:spcBef>
                <a:spcPts val="0"/>
              </a:spcBef>
              <a:spcAft>
                <a:spcPts val="0"/>
              </a:spcAft>
              <a:buSzPct val="100000"/>
              <a:buNone/>
              <a:defRPr sz="1300"/>
            </a:lvl7pPr>
            <a:lvl8pPr lvl="7">
              <a:lnSpc>
                <a:spcPct val="100000"/>
              </a:lnSpc>
              <a:spcBef>
                <a:spcPts val="0"/>
              </a:spcBef>
              <a:spcAft>
                <a:spcPts val="0"/>
              </a:spcAft>
              <a:buSzPct val="100000"/>
              <a:buNone/>
              <a:defRPr sz="1300"/>
            </a:lvl8pPr>
            <a:lvl9pPr lvl="8">
              <a:lnSpc>
                <a:spcPct val="100000"/>
              </a:lnSpc>
              <a:spcBef>
                <a:spcPts val="0"/>
              </a:spcBef>
              <a:spcAft>
                <a:spcPts val="0"/>
              </a:spcAft>
              <a:buSzPct val="100000"/>
              <a:buNone/>
              <a:defRPr sz="1300"/>
            </a:lvl9pPr>
          </a:lstStyle>
          <a:p/>
        </p:txBody>
      </p:sp>
      <p:sp>
        <p:nvSpPr>
          <p:cNvPr id="97" name="Shape 97"/>
          <p:cNvSpPr txBox="1"/>
          <p:nvPr>
            <p:ph idx="2" type="body"/>
          </p:nvPr>
        </p:nvSpPr>
        <p:spPr>
          <a:xfrm>
            <a:off x="4648200" y="1696600"/>
            <a:ext cx="3676800" cy="23475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98" name="Shape 9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99" name="Shape 99"/>
        <p:cNvGrpSpPr/>
        <p:nvPr/>
      </p:nvGrpSpPr>
      <p:grpSpPr>
        <a:xfrm>
          <a:off x="0" y="0"/>
          <a:ext cx="0" cy="0"/>
          <a:chOff x="0" y="0"/>
          <a:chExt cx="0" cy="0"/>
        </a:xfrm>
      </p:grpSpPr>
      <p:grpSp>
        <p:nvGrpSpPr>
          <p:cNvPr id="100" name="Shape 100"/>
          <p:cNvGrpSpPr/>
          <p:nvPr/>
        </p:nvGrpSpPr>
        <p:grpSpPr>
          <a:xfrm>
            <a:off x="0" y="4128572"/>
            <a:ext cx="698925" cy="684657"/>
            <a:chOff x="0" y="3785672"/>
            <a:chExt cx="698925" cy="684657"/>
          </a:xfrm>
        </p:grpSpPr>
        <p:sp>
          <p:nvSpPr>
            <p:cNvPr id="101" name="Shape 101"/>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rIns="91425" wrap="square" tIns="91425">
              <a:noAutofit/>
            </a:bodyPr>
            <a:lstStyle/>
            <a:p>
              <a:pPr lvl="0">
                <a:spcBef>
                  <a:spcPts val="0"/>
                </a:spcBef>
                <a:buNone/>
              </a:pPr>
              <a:r>
                <a:t/>
              </a:r>
              <a:endParaRPr/>
            </a:p>
          </p:txBody>
        </p:sp>
        <p:sp>
          <p:nvSpPr>
            <p:cNvPr id="102" name="Shape 102"/>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rIns="91425" wrap="square" tIns="91425">
              <a:noAutofit/>
            </a:bodyPr>
            <a:lstStyle/>
            <a:p>
              <a:pPr lvl="0">
                <a:spcBef>
                  <a:spcPts val="0"/>
                </a:spcBef>
                <a:buNone/>
              </a:pPr>
              <a:r>
                <a:t/>
              </a:r>
              <a:endParaRPr/>
            </a:p>
          </p:txBody>
        </p:sp>
      </p:grpSp>
      <p:sp>
        <p:nvSpPr>
          <p:cNvPr id="103" name="Shape 103"/>
          <p:cNvSpPr txBox="1"/>
          <p:nvPr>
            <p:ph idx="1" type="body"/>
          </p:nvPr>
        </p:nvSpPr>
        <p:spPr>
          <a:xfrm>
            <a:off x="812725" y="4305375"/>
            <a:ext cx="6936000" cy="5238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104" name="Shape 10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lt1"/>
              </a:buClr>
              <a:buSzPct val="100000"/>
              <a:buFont typeface="Montserrat"/>
              <a:buNone/>
              <a:defRPr sz="2800">
                <a:solidFill>
                  <a:schemeClr val="lt1"/>
                </a:solidFill>
                <a:latin typeface="Montserrat"/>
                <a:ea typeface="Montserrat"/>
                <a:cs typeface="Montserrat"/>
                <a:sym typeface="Montserrat"/>
              </a:defRPr>
            </a:lvl1pPr>
            <a:lvl2pPr lvl="1">
              <a:spcBef>
                <a:spcPts val="0"/>
              </a:spcBef>
              <a:buClr>
                <a:schemeClr val="lt1"/>
              </a:buClr>
              <a:buSzPct val="100000"/>
              <a:buFont typeface="Montserrat"/>
              <a:buNone/>
              <a:defRPr sz="2800">
                <a:solidFill>
                  <a:schemeClr val="lt1"/>
                </a:solidFill>
                <a:latin typeface="Montserrat"/>
                <a:ea typeface="Montserrat"/>
                <a:cs typeface="Montserrat"/>
                <a:sym typeface="Montserrat"/>
              </a:defRPr>
            </a:lvl2pPr>
            <a:lvl3pPr lvl="2">
              <a:spcBef>
                <a:spcPts val="0"/>
              </a:spcBef>
              <a:buClr>
                <a:schemeClr val="lt1"/>
              </a:buClr>
              <a:buSzPct val="100000"/>
              <a:buFont typeface="Montserrat"/>
              <a:buNone/>
              <a:defRPr sz="2800">
                <a:solidFill>
                  <a:schemeClr val="lt1"/>
                </a:solidFill>
                <a:latin typeface="Montserrat"/>
                <a:ea typeface="Montserrat"/>
                <a:cs typeface="Montserrat"/>
                <a:sym typeface="Montserrat"/>
              </a:defRPr>
            </a:lvl3pPr>
            <a:lvl4pPr lvl="3">
              <a:spcBef>
                <a:spcPts val="0"/>
              </a:spcBef>
              <a:buClr>
                <a:schemeClr val="lt1"/>
              </a:buClr>
              <a:buSzPct val="100000"/>
              <a:buFont typeface="Montserrat"/>
              <a:buNone/>
              <a:defRPr sz="2800">
                <a:solidFill>
                  <a:schemeClr val="lt1"/>
                </a:solidFill>
                <a:latin typeface="Montserrat"/>
                <a:ea typeface="Montserrat"/>
                <a:cs typeface="Montserrat"/>
                <a:sym typeface="Montserrat"/>
              </a:defRPr>
            </a:lvl4pPr>
            <a:lvl5pPr lvl="4">
              <a:spcBef>
                <a:spcPts val="0"/>
              </a:spcBef>
              <a:buClr>
                <a:schemeClr val="lt1"/>
              </a:buClr>
              <a:buSzPct val="100000"/>
              <a:buFont typeface="Montserrat"/>
              <a:buNone/>
              <a:defRPr sz="2800">
                <a:solidFill>
                  <a:schemeClr val="lt1"/>
                </a:solidFill>
                <a:latin typeface="Montserrat"/>
                <a:ea typeface="Montserrat"/>
                <a:cs typeface="Montserrat"/>
                <a:sym typeface="Montserrat"/>
              </a:defRPr>
            </a:lvl5pPr>
            <a:lvl6pPr lvl="5">
              <a:spcBef>
                <a:spcPts val="0"/>
              </a:spcBef>
              <a:buClr>
                <a:schemeClr val="lt1"/>
              </a:buClr>
              <a:buSzPct val="100000"/>
              <a:buFont typeface="Montserrat"/>
              <a:buNone/>
              <a:defRPr sz="2800">
                <a:solidFill>
                  <a:schemeClr val="lt1"/>
                </a:solidFill>
                <a:latin typeface="Montserrat"/>
                <a:ea typeface="Montserrat"/>
                <a:cs typeface="Montserrat"/>
                <a:sym typeface="Montserrat"/>
              </a:defRPr>
            </a:lvl6pPr>
            <a:lvl7pPr lvl="6">
              <a:spcBef>
                <a:spcPts val="0"/>
              </a:spcBef>
              <a:buClr>
                <a:schemeClr val="lt1"/>
              </a:buClr>
              <a:buSzPct val="100000"/>
              <a:buFont typeface="Montserrat"/>
              <a:buNone/>
              <a:defRPr sz="2800">
                <a:solidFill>
                  <a:schemeClr val="lt1"/>
                </a:solidFill>
                <a:latin typeface="Montserrat"/>
                <a:ea typeface="Montserrat"/>
                <a:cs typeface="Montserrat"/>
                <a:sym typeface="Montserrat"/>
              </a:defRPr>
            </a:lvl7pPr>
            <a:lvl8pPr lvl="7">
              <a:spcBef>
                <a:spcPts val="0"/>
              </a:spcBef>
              <a:buClr>
                <a:schemeClr val="lt1"/>
              </a:buClr>
              <a:buSzPct val="100000"/>
              <a:buFont typeface="Montserrat"/>
              <a:buNone/>
              <a:defRPr sz="2800">
                <a:solidFill>
                  <a:schemeClr val="lt1"/>
                </a:solidFill>
                <a:latin typeface="Montserrat"/>
                <a:ea typeface="Montserrat"/>
                <a:cs typeface="Montserrat"/>
                <a:sym typeface="Montserrat"/>
              </a:defRPr>
            </a:lvl8pPr>
            <a:lvl9pPr lvl="8">
              <a:spcBef>
                <a:spcPts val="0"/>
              </a:spcBef>
              <a:buClr>
                <a:schemeClr val="lt1"/>
              </a:buClr>
              <a:buSzPct val="100000"/>
              <a:buFont typeface="Montserrat"/>
              <a:buNone/>
              <a:defRPr sz="2800">
                <a:solidFill>
                  <a:schemeClr val="lt1"/>
                </a:solidFill>
                <a:latin typeface="Montserrat"/>
                <a:ea typeface="Montserrat"/>
                <a:cs typeface="Montserrat"/>
                <a:sym typeface="Montserrat"/>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lt1"/>
              </a:buClr>
              <a:buSzPct val="100000"/>
              <a:buFont typeface="Lato"/>
              <a:buChar char="●"/>
              <a:defRPr sz="1300">
                <a:solidFill>
                  <a:schemeClr val="lt1"/>
                </a:solidFill>
                <a:latin typeface="Lato"/>
                <a:ea typeface="Lato"/>
                <a:cs typeface="Lato"/>
                <a:sym typeface="Lato"/>
              </a:defRPr>
            </a:lvl1pPr>
            <a:lvl2pPr lvl="1">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2pPr>
            <a:lvl3pPr lvl="2">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3pPr>
            <a:lvl4pPr lvl="3">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4pPr>
            <a:lvl5pPr lvl="4">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5pPr>
            <a:lvl6pPr lvl="5">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6pPr>
            <a:lvl7pPr lvl="6">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7pPr>
            <a:lvl8pPr lvl="7">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8pPr>
            <a:lvl9pPr lvl="8">
              <a:lnSpc>
                <a:spcPct val="115000"/>
              </a:lnSpc>
              <a:spcBef>
                <a:spcPts val="0"/>
              </a:spcBef>
              <a:spcAft>
                <a:spcPts val="1600"/>
              </a:spcAft>
              <a:buClr>
                <a:schemeClr val="lt1"/>
              </a:buClr>
              <a:buSzPct val="100000"/>
              <a:buFont typeface="Lato"/>
              <a:buChar char="■"/>
              <a:defRPr sz="1100">
                <a:solidFill>
                  <a:schemeClr val="lt1"/>
                </a:solidFill>
                <a:latin typeface="Lato"/>
                <a:ea typeface="Lato"/>
                <a:cs typeface="Lato"/>
                <a:sym typeface="Lato"/>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lt1"/>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ctrTitle"/>
          </p:nvPr>
        </p:nvSpPr>
        <p:spPr>
          <a:xfrm>
            <a:off x="3537150" y="1578400"/>
            <a:ext cx="5017500" cy="1578900"/>
          </a:xfrm>
          <a:prstGeom prst="rect">
            <a:avLst/>
          </a:prstGeom>
        </p:spPr>
        <p:txBody>
          <a:bodyPr anchorCtr="0" anchor="t" bIns="91425" lIns="91425" rIns="91425" wrap="square" tIns="91425">
            <a:noAutofit/>
          </a:bodyPr>
          <a:lstStyle/>
          <a:p>
            <a:pPr lvl="0">
              <a:spcBef>
                <a:spcPts val="0"/>
              </a:spcBef>
              <a:buNone/>
            </a:pPr>
            <a:r>
              <a:rPr lang="en"/>
              <a:t>Score Study in the Choral Classroom.</a:t>
            </a:r>
          </a:p>
        </p:txBody>
      </p:sp>
      <p:sp>
        <p:nvSpPr>
          <p:cNvPr id="135" name="Shape 135"/>
          <p:cNvSpPr txBox="1"/>
          <p:nvPr>
            <p:ph idx="1" type="subTitle"/>
          </p:nvPr>
        </p:nvSpPr>
        <p:spPr>
          <a:xfrm>
            <a:off x="5083950" y="3924925"/>
            <a:ext cx="3470700" cy="506100"/>
          </a:xfrm>
          <a:prstGeom prst="rect">
            <a:avLst/>
          </a:prstGeom>
        </p:spPr>
        <p:txBody>
          <a:bodyPr anchorCtr="0" anchor="t" bIns="91425" lIns="91425" rIns="91425" wrap="square" tIns="91425">
            <a:noAutofit/>
          </a:bodyPr>
          <a:lstStyle/>
          <a:p>
            <a:pPr lvl="0">
              <a:spcBef>
                <a:spcPts val="0"/>
              </a:spcBef>
              <a:buNone/>
            </a:pPr>
            <a:r>
              <a:rPr lang="en"/>
              <a:t>Mike Bossman</a:t>
            </a:r>
          </a:p>
          <a:p>
            <a:pPr lvl="0">
              <a:spcBef>
                <a:spcPts val="0"/>
              </a:spcBef>
              <a:buNone/>
            </a:pPr>
            <a:r>
              <a:rPr lang="en"/>
              <a:t>mike.bossman@k12.sd.us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Shape 190"/>
          <p:cNvSpPr txBox="1"/>
          <p:nvPr>
            <p:ph type="title"/>
          </p:nvPr>
        </p:nvSpPr>
        <p:spPr>
          <a:xfrm>
            <a:off x="823850" y="866775"/>
            <a:ext cx="5852700" cy="3521100"/>
          </a:xfrm>
          <a:prstGeom prst="rect">
            <a:avLst/>
          </a:prstGeom>
        </p:spPr>
        <p:txBody>
          <a:bodyPr anchorCtr="0" anchor="ctr" bIns="91425" lIns="91425" rIns="91425" wrap="square" tIns="91425">
            <a:noAutofit/>
          </a:bodyPr>
          <a:lstStyle/>
          <a:p>
            <a:pPr lvl="0">
              <a:spcBef>
                <a:spcPts val="0"/>
              </a:spcBef>
              <a:buNone/>
            </a:pPr>
            <a:r>
              <a:rPr lang="en"/>
              <a:t>Goin’ Home</a:t>
            </a:r>
          </a:p>
          <a:p>
            <a:pPr lvl="0">
              <a:spcBef>
                <a:spcPts val="0"/>
              </a:spcBef>
              <a:buNone/>
            </a:pPr>
            <a:r>
              <a:rPr lang="en" sz="1800"/>
              <a:t>Based on Largo from Symphony No. 9</a:t>
            </a:r>
          </a:p>
          <a:p>
            <a:pPr lvl="0">
              <a:spcBef>
                <a:spcPts val="0"/>
              </a:spcBef>
              <a:buNone/>
            </a:pPr>
            <a:r>
              <a:rPr lang="en" sz="1800"/>
              <a:t>By Antonin Dvorak</a:t>
            </a:r>
          </a:p>
          <a:p>
            <a:pPr lvl="0">
              <a:spcBef>
                <a:spcPts val="0"/>
              </a:spcBef>
              <a:buNone/>
            </a:pPr>
            <a:r>
              <a:rPr lang="en" sz="1800"/>
              <a:t>Words and Music by Paul Langford</a:t>
            </a:r>
          </a:p>
          <a:p>
            <a:pPr lvl="0">
              <a:spcBef>
                <a:spcPts val="0"/>
              </a:spcBef>
              <a:buNone/>
            </a:pPr>
            <a:r>
              <a:t/>
            </a:r>
            <a:endParaRPr sz="1800"/>
          </a:p>
          <a:p>
            <a:pPr lvl="0">
              <a:spcBef>
                <a:spcPts val="0"/>
              </a:spcBef>
              <a:buNone/>
            </a:pPr>
            <a:r>
              <a:t/>
            </a:r>
            <a:endParaRPr sz="1800"/>
          </a:p>
        </p:txBody>
      </p:sp>
      <p:pic>
        <p:nvPicPr>
          <p:cNvPr id="191" name="Shape 191"/>
          <p:cNvPicPr preferRelativeResize="0"/>
          <p:nvPr/>
        </p:nvPicPr>
        <p:blipFill>
          <a:blip r:embed="rId3">
            <a:alphaModFix/>
          </a:blip>
          <a:stretch>
            <a:fillRect/>
          </a:stretch>
        </p:blipFill>
        <p:spPr>
          <a:xfrm>
            <a:off x="6445675" y="980825"/>
            <a:ext cx="2220457" cy="3407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rPr lang="en"/>
              <a:t>What kind of things am I looking for in the music?</a:t>
            </a:r>
          </a:p>
        </p:txBody>
      </p:sp>
      <p:sp>
        <p:nvSpPr>
          <p:cNvPr id="197" name="Shape 197"/>
          <p:cNvSpPr txBox="1"/>
          <p:nvPr>
            <p:ph idx="1" type="body"/>
          </p:nvPr>
        </p:nvSpPr>
        <p:spPr>
          <a:xfrm>
            <a:off x="1297500" y="1567550"/>
            <a:ext cx="3403200" cy="2911200"/>
          </a:xfrm>
          <a:prstGeom prst="rect">
            <a:avLst/>
          </a:prstGeom>
        </p:spPr>
        <p:txBody>
          <a:bodyPr anchorCtr="0" anchor="t" bIns="91425" lIns="91425" rIns="91425" wrap="square" tIns="91425">
            <a:noAutofit/>
          </a:bodyPr>
          <a:lstStyle/>
          <a:p>
            <a:pPr lvl="0">
              <a:spcBef>
                <a:spcPts val="0"/>
              </a:spcBef>
              <a:buNone/>
            </a:pPr>
            <a:r>
              <a:rPr b="1" lang="en" sz="1800" u="sng"/>
              <a:t>Basics</a:t>
            </a:r>
          </a:p>
          <a:p>
            <a:pPr lvl="0">
              <a:spcBef>
                <a:spcPts val="0"/>
              </a:spcBef>
              <a:buNone/>
            </a:pPr>
            <a:r>
              <a:rPr lang="en"/>
              <a:t>Dynamics</a:t>
            </a:r>
          </a:p>
          <a:p>
            <a:pPr lvl="0">
              <a:spcBef>
                <a:spcPts val="0"/>
              </a:spcBef>
              <a:buNone/>
            </a:pPr>
            <a:r>
              <a:rPr lang="en"/>
              <a:t>Key Signature/Time Signature</a:t>
            </a:r>
          </a:p>
          <a:p>
            <a:pPr lvl="0">
              <a:spcBef>
                <a:spcPts val="0"/>
              </a:spcBef>
              <a:buNone/>
            </a:pPr>
            <a:r>
              <a:rPr lang="en"/>
              <a:t>Articulations</a:t>
            </a:r>
          </a:p>
          <a:p>
            <a:pPr lvl="0">
              <a:spcBef>
                <a:spcPts val="0"/>
              </a:spcBef>
              <a:buNone/>
            </a:pPr>
            <a:r>
              <a:rPr lang="en"/>
              <a:t>Tempo</a:t>
            </a:r>
          </a:p>
          <a:p>
            <a:pPr lvl="0">
              <a:spcBef>
                <a:spcPts val="0"/>
              </a:spcBef>
              <a:buNone/>
            </a:pPr>
            <a:r>
              <a:rPr lang="en"/>
              <a:t>Rests/Other</a:t>
            </a:r>
          </a:p>
          <a:p>
            <a:pPr lvl="0">
              <a:spcBef>
                <a:spcPts val="0"/>
              </a:spcBef>
              <a:buNone/>
            </a:pPr>
            <a:r>
              <a:t/>
            </a:r>
            <a:endParaRPr/>
          </a:p>
        </p:txBody>
      </p:sp>
      <p:sp>
        <p:nvSpPr>
          <p:cNvPr id="198" name="Shape 198"/>
          <p:cNvSpPr txBox="1"/>
          <p:nvPr>
            <p:ph idx="2" type="body"/>
          </p:nvPr>
        </p:nvSpPr>
        <p:spPr>
          <a:xfrm>
            <a:off x="4933221" y="1567550"/>
            <a:ext cx="3403200" cy="2911200"/>
          </a:xfrm>
          <a:prstGeom prst="rect">
            <a:avLst/>
          </a:prstGeom>
        </p:spPr>
        <p:txBody>
          <a:bodyPr anchorCtr="0" anchor="t" bIns="91425" lIns="91425" rIns="91425" wrap="square" tIns="91425">
            <a:noAutofit/>
          </a:bodyPr>
          <a:lstStyle/>
          <a:p>
            <a:pPr lvl="0">
              <a:spcBef>
                <a:spcPts val="0"/>
              </a:spcBef>
              <a:buNone/>
            </a:pPr>
            <a:r>
              <a:rPr b="1" lang="en" sz="1800" u="sng"/>
              <a:t>More In-Depth</a:t>
            </a:r>
          </a:p>
          <a:p>
            <a:pPr lvl="0">
              <a:spcBef>
                <a:spcPts val="0"/>
              </a:spcBef>
              <a:buNone/>
            </a:pPr>
            <a:r>
              <a:rPr lang="en" sz="1400"/>
              <a:t>Phrasing</a:t>
            </a:r>
          </a:p>
          <a:p>
            <a:pPr lvl="0">
              <a:spcBef>
                <a:spcPts val="0"/>
              </a:spcBef>
              <a:buNone/>
            </a:pPr>
            <a:r>
              <a:rPr lang="en" sz="1400"/>
              <a:t>Text</a:t>
            </a:r>
          </a:p>
          <a:p>
            <a:pPr lvl="0">
              <a:spcBef>
                <a:spcPts val="0"/>
              </a:spcBef>
              <a:buNone/>
            </a:pPr>
            <a:r>
              <a:rPr lang="en" sz="1400"/>
              <a:t>Voice Part Study/Melody and Harmony</a:t>
            </a:r>
          </a:p>
          <a:p>
            <a:pPr lvl="0">
              <a:spcBef>
                <a:spcPts val="0"/>
              </a:spcBef>
              <a:buNone/>
            </a:pPr>
            <a:r>
              <a:rPr lang="en" sz="1400"/>
              <a:t>Range</a:t>
            </a:r>
          </a:p>
          <a:p>
            <a:pPr lvl="0">
              <a:spcBef>
                <a:spcPts val="0"/>
              </a:spcBef>
              <a:buNone/>
            </a:pPr>
            <a:r>
              <a:rPr lang="en" sz="1400"/>
              <a:t>Form</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Shape 203"/>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t/>
            </a:r>
            <a:endParaRPr/>
          </a:p>
        </p:txBody>
      </p:sp>
      <p:sp>
        <p:nvSpPr>
          <p:cNvPr id="204" name="Shape 204"/>
          <p:cNvSpPr txBox="1"/>
          <p:nvPr>
            <p:ph idx="1" type="body"/>
          </p:nvPr>
        </p:nvSpPr>
        <p:spPr>
          <a:xfrm>
            <a:off x="1297500" y="1567550"/>
            <a:ext cx="3403200" cy="2911200"/>
          </a:xfrm>
          <a:prstGeom prst="rect">
            <a:avLst/>
          </a:prstGeom>
        </p:spPr>
        <p:txBody>
          <a:bodyPr anchorCtr="0" anchor="t" bIns="91425" lIns="91425" rIns="91425" wrap="square" tIns="91425">
            <a:noAutofit/>
          </a:bodyPr>
          <a:lstStyle/>
          <a:p>
            <a:pPr lvl="0">
              <a:spcBef>
                <a:spcPts val="0"/>
              </a:spcBef>
              <a:buNone/>
            </a:pPr>
            <a:r>
              <a:t/>
            </a:r>
            <a:endParaRPr/>
          </a:p>
        </p:txBody>
      </p:sp>
      <p:sp>
        <p:nvSpPr>
          <p:cNvPr id="205" name="Shape 205"/>
          <p:cNvSpPr txBox="1"/>
          <p:nvPr>
            <p:ph idx="2" type="body"/>
          </p:nvPr>
        </p:nvSpPr>
        <p:spPr>
          <a:xfrm>
            <a:off x="4933221" y="1567550"/>
            <a:ext cx="3403200" cy="29112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206" name="Shape 20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Shape 211"/>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rPr lang="en"/>
              <a:t>First things First</a:t>
            </a:r>
          </a:p>
        </p:txBody>
      </p:sp>
      <p:sp>
        <p:nvSpPr>
          <p:cNvPr id="212" name="Shape 212"/>
          <p:cNvSpPr txBox="1"/>
          <p:nvPr>
            <p:ph idx="1" type="body"/>
          </p:nvPr>
        </p:nvSpPr>
        <p:spPr>
          <a:xfrm>
            <a:off x="1297500" y="1567550"/>
            <a:ext cx="3403200" cy="2911200"/>
          </a:xfrm>
          <a:prstGeom prst="rect">
            <a:avLst/>
          </a:prstGeom>
        </p:spPr>
        <p:txBody>
          <a:bodyPr anchorCtr="0" anchor="t" bIns="91425" lIns="91425" rIns="91425" wrap="square" tIns="91425">
            <a:noAutofit/>
          </a:bodyPr>
          <a:lstStyle/>
          <a:p>
            <a:pPr lvl="0">
              <a:spcBef>
                <a:spcPts val="0"/>
              </a:spcBef>
              <a:buNone/>
            </a:pPr>
            <a:r>
              <a:rPr lang="en"/>
              <a:t>-Number my measures!</a:t>
            </a:r>
          </a:p>
          <a:p>
            <a:pPr lvl="0">
              <a:spcBef>
                <a:spcPts val="0"/>
              </a:spcBef>
              <a:buNone/>
            </a:pPr>
            <a:r>
              <a:rPr lang="en"/>
              <a:t>-Research the composer/arranger</a:t>
            </a:r>
          </a:p>
          <a:p>
            <a:pPr lvl="0">
              <a:spcBef>
                <a:spcPts val="0"/>
              </a:spcBef>
              <a:buNone/>
            </a:pPr>
            <a:r>
              <a:rPr lang="en"/>
              <a:t>-Is the piece a stand alone or part of a set?</a:t>
            </a:r>
          </a:p>
          <a:p>
            <a:pPr lvl="0">
              <a:spcBef>
                <a:spcPts val="0"/>
              </a:spcBef>
              <a:buNone/>
            </a:pPr>
            <a:r>
              <a:rPr lang="en"/>
              <a:t>-What is the style? </a:t>
            </a:r>
          </a:p>
          <a:p>
            <a:pPr lvl="0">
              <a:spcBef>
                <a:spcPts val="0"/>
              </a:spcBef>
              <a:buNone/>
            </a:pPr>
            <a:r>
              <a:rPr lang="en"/>
              <a:t>-Play through the piece - part by part and then all together.</a:t>
            </a:r>
          </a:p>
        </p:txBody>
      </p:sp>
      <p:sp>
        <p:nvSpPr>
          <p:cNvPr id="213" name="Shape 213"/>
          <p:cNvSpPr txBox="1"/>
          <p:nvPr>
            <p:ph idx="2" type="body"/>
          </p:nvPr>
        </p:nvSpPr>
        <p:spPr>
          <a:xfrm>
            <a:off x="4933221" y="1567550"/>
            <a:ext cx="3403200" cy="2911200"/>
          </a:xfrm>
          <a:prstGeom prst="rect">
            <a:avLst/>
          </a:prstGeom>
        </p:spPr>
        <p:txBody>
          <a:bodyPr anchorCtr="0" anchor="t" bIns="91425" lIns="91425" rIns="91425" wrap="square" tIns="91425">
            <a:noAutofit/>
          </a:bodyPr>
          <a:lstStyle/>
          <a:p>
            <a:pPr lvl="0">
              <a:spcBef>
                <a:spcPts val="0"/>
              </a:spcBef>
              <a:buNone/>
            </a:pPr>
            <a:r>
              <a:rPr lang="en"/>
              <a:t>-Listen to a recording</a:t>
            </a:r>
          </a:p>
          <a:p>
            <a:pPr lvl="0">
              <a:spcBef>
                <a:spcPts val="0"/>
              </a:spcBef>
              <a:buNone/>
            </a:pPr>
            <a:r>
              <a:rPr lang="en"/>
              <a:t>-Translate the text (write in the translation/pronunciation)</a:t>
            </a:r>
          </a:p>
          <a:p>
            <a:pPr lvl="0">
              <a:spcBef>
                <a:spcPts val="0"/>
              </a:spcBef>
              <a:buNone/>
            </a:pPr>
            <a:r>
              <a:rPr lang="en"/>
              <a:t>-Speak the rhythm</a:t>
            </a:r>
          </a:p>
          <a:p>
            <a:pPr lvl="0">
              <a:spcBef>
                <a:spcPts val="0"/>
              </a:spcBef>
              <a:buNone/>
            </a:pPr>
            <a:r>
              <a:rPr lang="en"/>
              <a:t>-Sing through all the lines individually</a:t>
            </a:r>
          </a:p>
          <a:p>
            <a:pPr lvl="0">
              <a:spcBef>
                <a:spcPts val="0"/>
              </a:spcBef>
              <a:buNone/>
            </a:pPr>
            <a:r>
              <a:rPr lang="en"/>
              <a:t>-Identify spots that will need some extra work time.</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Shape 218"/>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rPr lang="en"/>
              <a:t>Dynamics - </a:t>
            </a:r>
          </a:p>
        </p:txBody>
      </p:sp>
      <p:sp>
        <p:nvSpPr>
          <p:cNvPr id="219" name="Shape 219"/>
          <p:cNvSpPr txBox="1"/>
          <p:nvPr>
            <p:ph idx="1" type="body"/>
          </p:nvPr>
        </p:nvSpPr>
        <p:spPr>
          <a:xfrm>
            <a:off x="1297500" y="1567550"/>
            <a:ext cx="3403200" cy="2911200"/>
          </a:xfrm>
          <a:prstGeom prst="rect">
            <a:avLst/>
          </a:prstGeom>
        </p:spPr>
        <p:txBody>
          <a:bodyPr anchorCtr="0" anchor="t" bIns="91425" lIns="91425" rIns="91425" wrap="square" tIns="91425">
            <a:noAutofit/>
          </a:bodyPr>
          <a:lstStyle/>
          <a:p>
            <a:pPr lvl="0">
              <a:spcBef>
                <a:spcPts val="0"/>
              </a:spcBef>
              <a:buNone/>
            </a:pPr>
            <a:r>
              <a:rPr lang="en"/>
              <a:t>I use a blue highlighter for all dynamics - </a:t>
            </a:r>
          </a:p>
          <a:p>
            <a:pPr lvl="0">
              <a:spcBef>
                <a:spcPts val="0"/>
              </a:spcBef>
              <a:buNone/>
            </a:pPr>
            <a:r>
              <a:rPr lang="en"/>
              <a:t>-I first go through and highlight all dynamics. </a:t>
            </a:r>
          </a:p>
          <a:p>
            <a:pPr lvl="0">
              <a:spcBef>
                <a:spcPts val="0"/>
              </a:spcBef>
              <a:buNone/>
            </a:pPr>
            <a:r>
              <a:rPr lang="en"/>
              <a:t>-I then go through and if the composer/arranger has written cresc. I will physically write in a </a:t>
            </a:r>
            <a:r>
              <a:rPr lang="en"/>
              <a:t>crescendo</a:t>
            </a:r>
            <a:r>
              <a:rPr lang="en"/>
              <a:t> or de. </a:t>
            </a:r>
          </a:p>
          <a:p>
            <a:pPr lvl="0">
              <a:spcBef>
                <a:spcPts val="0"/>
              </a:spcBef>
              <a:buNone/>
            </a:pPr>
            <a:r>
              <a:rPr lang="en"/>
              <a:t>-Then I look at the</a:t>
            </a:r>
            <a:r>
              <a:rPr lang="en" u="sng"/>
              <a:t> why</a:t>
            </a:r>
            <a:r>
              <a:rPr lang="en"/>
              <a:t> - why did the composer put the dynamic in that spot?</a:t>
            </a:r>
          </a:p>
          <a:p>
            <a:pPr lvl="0">
              <a:spcBef>
                <a:spcPts val="0"/>
              </a:spcBef>
              <a:buNone/>
            </a:pPr>
            <a:r>
              <a:t/>
            </a:r>
            <a:endParaRPr/>
          </a:p>
        </p:txBody>
      </p:sp>
      <p:sp>
        <p:nvSpPr>
          <p:cNvPr id="220" name="Shape 220"/>
          <p:cNvSpPr txBox="1"/>
          <p:nvPr>
            <p:ph idx="2" type="body"/>
          </p:nvPr>
        </p:nvSpPr>
        <p:spPr>
          <a:xfrm>
            <a:off x="4933221" y="1567550"/>
            <a:ext cx="3403200" cy="2911200"/>
          </a:xfrm>
          <a:prstGeom prst="rect">
            <a:avLst/>
          </a:prstGeom>
        </p:spPr>
        <p:txBody>
          <a:bodyPr anchorCtr="0" anchor="t" bIns="91425" lIns="91425" rIns="91425" wrap="square" tIns="91425">
            <a:noAutofit/>
          </a:bodyPr>
          <a:lstStyle/>
          <a:p>
            <a:pPr lvl="0">
              <a:spcBef>
                <a:spcPts val="0"/>
              </a:spcBef>
              <a:buNone/>
            </a:pPr>
            <a:r>
              <a:rPr lang="en"/>
              <a:t>-After I have finished with the score study I come back and review the markings - Do I agree with all of them?</a:t>
            </a:r>
          </a:p>
          <a:p>
            <a:pPr lvl="0">
              <a:spcBef>
                <a:spcPts val="0"/>
              </a:spcBef>
              <a:buNone/>
            </a:pPr>
            <a:r>
              <a:rPr lang="en"/>
              <a:t>-As the conductor I have some give and take on a few things - I might add or subtract or minimize a dynamic or keep them.</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Shape 225"/>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rPr lang="en"/>
              <a:t>Key Signature/Time Signature</a:t>
            </a:r>
          </a:p>
        </p:txBody>
      </p:sp>
      <p:sp>
        <p:nvSpPr>
          <p:cNvPr id="226" name="Shape 226"/>
          <p:cNvSpPr txBox="1"/>
          <p:nvPr>
            <p:ph idx="1" type="body"/>
          </p:nvPr>
        </p:nvSpPr>
        <p:spPr>
          <a:xfrm>
            <a:off x="1297500" y="1567550"/>
            <a:ext cx="3403200" cy="2911200"/>
          </a:xfrm>
          <a:prstGeom prst="rect">
            <a:avLst/>
          </a:prstGeom>
        </p:spPr>
        <p:txBody>
          <a:bodyPr anchorCtr="0" anchor="t" bIns="91425" lIns="91425" rIns="91425" wrap="square" tIns="91425">
            <a:noAutofit/>
          </a:bodyPr>
          <a:lstStyle/>
          <a:p>
            <a:pPr lvl="0">
              <a:spcBef>
                <a:spcPts val="0"/>
              </a:spcBef>
              <a:buNone/>
            </a:pPr>
            <a:r>
              <a:rPr lang="en"/>
              <a:t>-I usually just write in the key signature at the top of the first page. </a:t>
            </a:r>
          </a:p>
          <a:p>
            <a:pPr lvl="0">
              <a:spcBef>
                <a:spcPts val="0"/>
              </a:spcBef>
              <a:buNone/>
            </a:pPr>
            <a:r>
              <a:rPr lang="en"/>
              <a:t>-I write it again if it changes in the piece. </a:t>
            </a:r>
          </a:p>
          <a:p>
            <a:pPr lvl="0">
              <a:spcBef>
                <a:spcPts val="0"/>
              </a:spcBef>
              <a:buNone/>
            </a:pPr>
            <a:r>
              <a:rPr lang="en"/>
              <a:t>-I use a purple highlighter to mark any accidentals in the vocal lines.</a:t>
            </a:r>
          </a:p>
          <a:p>
            <a:pPr lvl="0">
              <a:spcBef>
                <a:spcPts val="0"/>
              </a:spcBef>
              <a:buNone/>
            </a:pPr>
            <a:r>
              <a:rPr lang="en"/>
              <a:t>-Then I might check the chord structure in those places to see why the accidents were used - might be quick key change w/o </a:t>
            </a:r>
            <a:r>
              <a:rPr lang="en"/>
              <a:t>writing</a:t>
            </a:r>
            <a:r>
              <a:rPr lang="en"/>
              <a:t> it in or just fits with the text.</a:t>
            </a:r>
          </a:p>
        </p:txBody>
      </p:sp>
      <p:sp>
        <p:nvSpPr>
          <p:cNvPr id="227" name="Shape 227"/>
          <p:cNvSpPr txBox="1"/>
          <p:nvPr>
            <p:ph idx="2" type="body"/>
          </p:nvPr>
        </p:nvSpPr>
        <p:spPr>
          <a:xfrm>
            <a:off x="4933221" y="1567550"/>
            <a:ext cx="3403200" cy="2911200"/>
          </a:xfrm>
          <a:prstGeom prst="rect">
            <a:avLst/>
          </a:prstGeom>
        </p:spPr>
        <p:txBody>
          <a:bodyPr anchorCtr="0" anchor="t" bIns="91425" lIns="91425" rIns="91425" wrap="square" tIns="91425">
            <a:noAutofit/>
          </a:bodyPr>
          <a:lstStyle/>
          <a:p>
            <a:pPr lvl="0">
              <a:spcBef>
                <a:spcPts val="0"/>
              </a:spcBef>
              <a:buNone/>
            </a:pPr>
            <a:r>
              <a:rPr lang="en"/>
              <a:t>-Time Signature I highlight with a pink highlighter.</a:t>
            </a:r>
          </a:p>
          <a:p>
            <a:pPr lvl="0">
              <a:spcBef>
                <a:spcPts val="0"/>
              </a:spcBef>
              <a:buNone/>
            </a:pPr>
            <a:r>
              <a:rPr lang="en"/>
              <a:t>-If I need to write in the counting in a tricky spot I will use a pink pen to keep with the continuity of the pink color for time signature.</a:t>
            </a:r>
          </a:p>
          <a:p>
            <a:pPr lvl="0">
              <a:spcBef>
                <a:spcPts val="0"/>
              </a:spcBef>
              <a:buNone/>
            </a:pPr>
            <a:r>
              <a:rPr lang="en"/>
              <a:t>-This also helps with my conducting patterns especially if a song switches quickly. </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Shape 232"/>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rPr lang="en"/>
              <a:t>Articulations - </a:t>
            </a:r>
          </a:p>
        </p:txBody>
      </p:sp>
      <p:sp>
        <p:nvSpPr>
          <p:cNvPr id="233" name="Shape 233"/>
          <p:cNvSpPr txBox="1"/>
          <p:nvPr>
            <p:ph idx="1" type="body"/>
          </p:nvPr>
        </p:nvSpPr>
        <p:spPr>
          <a:xfrm>
            <a:off x="1297500" y="1567550"/>
            <a:ext cx="3403200" cy="2911200"/>
          </a:xfrm>
          <a:prstGeom prst="rect">
            <a:avLst/>
          </a:prstGeom>
        </p:spPr>
        <p:txBody>
          <a:bodyPr anchorCtr="0" anchor="t" bIns="91425" lIns="91425" rIns="91425" wrap="square" tIns="91425">
            <a:noAutofit/>
          </a:bodyPr>
          <a:lstStyle/>
          <a:p>
            <a:pPr lvl="0">
              <a:spcBef>
                <a:spcPts val="0"/>
              </a:spcBef>
              <a:buNone/>
            </a:pPr>
            <a:r>
              <a:rPr lang="en"/>
              <a:t>-I use an orange highlighter for any articulations in a piece.</a:t>
            </a:r>
          </a:p>
          <a:p>
            <a:pPr lvl="0">
              <a:spcBef>
                <a:spcPts val="0"/>
              </a:spcBef>
              <a:buNone/>
            </a:pPr>
            <a:r>
              <a:rPr lang="en"/>
              <a:t>-That includes things like staccatos, breath mark, fermatas, tenutos, accents, anything of the like. </a:t>
            </a:r>
          </a:p>
          <a:p>
            <a:pPr lvl="0">
              <a:spcBef>
                <a:spcPts val="0"/>
              </a:spcBef>
              <a:buNone/>
            </a:pPr>
            <a:r>
              <a:rPr lang="en"/>
              <a:t>-These often get missed in the mix of things and it just serves as a reminder as I am teaching. </a:t>
            </a:r>
          </a:p>
          <a:p>
            <a:pPr lvl="0">
              <a:spcBef>
                <a:spcPts val="0"/>
              </a:spcBef>
              <a:buNone/>
            </a:pPr>
            <a:r>
              <a:rPr lang="en"/>
              <a:t>-I like to teach my students to look the whole score and not just note by note.</a:t>
            </a:r>
          </a:p>
          <a:p>
            <a:pPr lvl="0">
              <a:spcBef>
                <a:spcPts val="0"/>
              </a:spcBef>
              <a:buNone/>
            </a:pPr>
            <a:r>
              <a:t/>
            </a:r>
            <a:endParaRPr/>
          </a:p>
        </p:txBody>
      </p:sp>
      <p:sp>
        <p:nvSpPr>
          <p:cNvPr id="234" name="Shape 234"/>
          <p:cNvSpPr txBox="1"/>
          <p:nvPr>
            <p:ph idx="2" type="body"/>
          </p:nvPr>
        </p:nvSpPr>
        <p:spPr>
          <a:xfrm>
            <a:off x="4933221" y="1567550"/>
            <a:ext cx="3403200" cy="2911200"/>
          </a:xfrm>
          <a:prstGeom prst="rect">
            <a:avLst/>
          </a:prstGeom>
        </p:spPr>
        <p:txBody>
          <a:bodyPr anchorCtr="0" anchor="t" bIns="91425" lIns="91425" rIns="91425" wrap="square" tIns="91425">
            <a:noAutofit/>
          </a:bodyPr>
          <a:lstStyle/>
          <a:p>
            <a:pPr lvl="0">
              <a:spcBef>
                <a:spcPts val="0"/>
              </a:spcBef>
              <a:buNone/>
            </a:pPr>
            <a:r>
              <a:rPr lang="en"/>
              <a:t>-How do these affect the music?</a:t>
            </a:r>
          </a:p>
          <a:p>
            <a:pPr lvl="0">
              <a:spcBef>
                <a:spcPts val="0"/>
              </a:spcBef>
              <a:buNone/>
            </a:pPr>
            <a:r>
              <a:rPr lang="en"/>
              <a:t>-Are there ones that my students will know or will I need to teach them </a:t>
            </a:r>
          </a:p>
          <a:p>
            <a:pPr lvl="0">
              <a:spcBef>
                <a:spcPts val="0"/>
              </a:spcBef>
              <a:buNone/>
            </a:pPr>
            <a:r>
              <a:rPr lang="en"/>
              <a:t>-How will I conduct the fermata? Will my students know to watch?</a:t>
            </a:r>
          </a:p>
          <a:p>
            <a:pPr lvl="0">
              <a:spcBef>
                <a:spcPts val="0"/>
              </a:spcBef>
              <a:buNone/>
            </a:pPr>
            <a:r>
              <a:rPr lang="en"/>
              <a:t>-How do I teach staccato singing vs. legato singing?</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sp>
        <p:nvSpPr>
          <p:cNvPr id="239" name="Shape 239"/>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rPr lang="en"/>
              <a:t>Tempo - </a:t>
            </a:r>
          </a:p>
        </p:txBody>
      </p:sp>
      <p:sp>
        <p:nvSpPr>
          <p:cNvPr id="240" name="Shape 240"/>
          <p:cNvSpPr txBox="1"/>
          <p:nvPr>
            <p:ph idx="1" type="body"/>
          </p:nvPr>
        </p:nvSpPr>
        <p:spPr>
          <a:xfrm>
            <a:off x="1297500" y="1567550"/>
            <a:ext cx="3403200" cy="2911200"/>
          </a:xfrm>
          <a:prstGeom prst="rect">
            <a:avLst/>
          </a:prstGeom>
        </p:spPr>
        <p:txBody>
          <a:bodyPr anchorCtr="0" anchor="t" bIns="91425" lIns="91425" rIns="91425" wrap="square" tIns="91425">
            <a:noAutofit/>
          </a:bodyPr>
          <a:lstStyle/>
          <a:p>
            <a:pPr lvl="0">
              <a:spcBef>
                <a:spcPts val="0"/>
              </a:spcBef>
              <a:buNone/>
            </a:pPr>
            <a:r>
              <a:rPr lang="en"/>
              <a:t>-I use a green highlighter for all things tempo related.</a:t>
            </a:r>
          </a:p>
          <a:p>
            <a:pPr lvl="0">
              <a:spcBef>
                <a:spcPts val="0"/>
              </a:spcBef>
              <a:buNone/>
            </a:pPr>
            <a:r>
              <a:rPr lang="en"/>
              <a:t>-This includes the opening line that describes the speed of the piece. I also highlight any rits or accels in the song.</a:t>
            </a:r>
          </a:p>
          <a:p>
            <a:pPr lvl="0">
              <a:spcBef>
                <a:spcPts val="0"/>
              </a:spcBef>
              <a:buNone/>
            </a:pPr>
            <a:r>
              <a:rPr lang="en"/>
              <a:t>-After listening I might identify a section that should slow down or need a change that maybe isn’t written in the music. </a:t>
            </a:r>
          </a:p>
        </p:txBody>
      </p:sp>
      <p:sp>
        <p:nvSpPr>
          <p:cNvPr id="241" name="Shape 241"/>
          <p:cNvSpPr txBox="1"/>
          <p:nvPr>
            <p:ph idx="2" type="body"/>
          </p:nvPr>
        </p:nvSpPr>
        <p:spPr>
          <a:xfrm>
            <a:off x="4933221" y="1567550"/>
            <a:ext cx="3403200" cy="2911200"/>
          </a:xfrm>
          <a:prstGeom prst="rect">
            <a:avLst/>
          </a:prstGeom>
        </p:spPr>
        <p:txBody>
          <a:bodyPr anchorCtr="0" anchor="t" bIns="91425" lIns="91425" rIns="91425" wrap="square" tIns="91425">
            <a:noAutofit/>
          </a:bodyPr>
          <a:lstStyle/>
          <a:p>
            <a:pPr lvl="0">
              <a:spcBef>
                <a:spcPts val="0"/>
              </a:spcBef>
              <a:buNone/>
            </a:pPr>
            <a:r>
              <a:rPr lang="en"/>
              <a:t>-Will I need to practice my conducting pattern at the end so the students understand how/when to slow down.</a:t>
            </a:r>
          </a:p>
          <a:p>
            <a:pPr lvl="0">
              <a:spcBef>
                <a:spcPts val="0"/>
              </a:spcBef>
              <a:buNone/>
            </a:pPr>
            <a:r>
              <a:rPr lang="en"/>
              <a:t>-If there is an accel in the music how do I make sure the students stay with me and all speed up at the same time to the same speed?</a:t>
            </a:r>
          </a:p>
          <a:p>
            <a:pPr lvl="0">
              <a:spcBef>
                <a:spcPts val="0"/>
              </a:spcBef>
              <a:buNone/>
            </a:pPr>
            <a:r>
              <a:rPr lang="en"/>
              <a:t>-Do I need to change my pattern and break it down into a different set to </a:t>
            </a:r>
            <a:r>
              <a:rPr lang="en"/>
              <a:t>accommodate</a:t>
            </a:r>
            <a:r>
              <a:rPr lang="en"/>
              <a:t> the speed change?</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Shape 246"/>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rPr lang="en"/>
              <a:t>Rests/Other - </a:t>
            </a:r>
          </a:p>
        </p:txBody>
      </p:sp>
      <p:sp>
        <p:nvSpPr>
          <p:cNvPr id="247" name="Shape 247"/>
          <p:cNvSpPr txBox="1"/>
          <p:nvPr>
            <p:ph idx="1" type="body"/>
          </p:nvPr>
        </p:nvSpPr>
        <p:spPr>
          <a:xfrm>
            <a:off x="1297500" y="1567550"/>
            <a:ext cx="3403200" cy="2911200"/>
          </a:xfrm>
          <a:prstGeom prst="rect">
            <a:avLst/>
          </a:prstGeom>
        </p:spPr>
        <p:txBody>
          <a:bodyPr anchorCtr="0" anchor="t" bIns="91425" lIns="91425" rIns="91425" wrap="square" tIns="91425">
            <a:noAutofit/>
          </a:bodyPr>
          <a:lstStyle/>
          <a:p>
            <a:pPr lvl="0">
              <a:spcBef>
                <a:spcPts val="0"/>
              </a:spcBef>
              <a:buNone/>
            </a:pPr>
            <a:r>
              <a:rPr lang="en"/>
              <a:t>-Any rests in the music that are ones to watch for I circle in red.</a:t>
            </a:r>
          </a:p>
          <a:p>
            <a:pPr lvl="0">
              <a:spcBef>
                <a:spcPts val="0"/>
              </a:spcBef>
              <a:buNone/>
            </a:pPr>
            <a:r>
              <a:rPr lang="en"/>
              <a:t>-Your run of the mill rests I don’t mark but ones that I need a reminder one I put a big circle around so I don’t miss them.</a:t>
            </a:r>
          </a:p>
          <a:p>
            <a:pPr lvl="0">
              <a:spcBef>
                <a:spcPts val="0"/>
              </a:spcBef>
              <a:buNone/>
            </a:pPr>
            <a:r>
              <a:rPr lang="en"/>
              <a:t>-Any time I see a longer note I put an arrow behind it to remind me and the singers to hold the note for its full value. </a:t>
            </a:r>
          </a:p>
        </p:txBody>
      </p:sp>
      <p:sp>
        <p:nvSpPr>
          <p:cNvPr id="248" name="Shape 248"/>
          <p:cNvSpPr txBox="1"/>
          <p:nvPr>
            <p:ph idx="2" type="body"/>
          </p:nvPr>
        </p:nvSpPr>
        <p:spPr>
          <a:xfrm>
            <a:off x="4933221" y="1567550"/>
            <a:ext cx="3403200" cy="2911200"/>
          </a:xfrm>
          <a:prstGeom prst="rect">
            <a:avLst/>
          </a:prstGeom>
        </p:spPr>
        <p:txBody>
          <a:bodyPr anchorCtr="0" anchor="t" bIns="91425" lIns="91425" rIns="91425" wrap="square" tIns="91425">
            <a:noAutofit/>
          </a:bodyPr>
          <a:lstStyle/>
          <a:p>
            <a:pPr lvl="0">
              <a:spcBef>
                <a:spcPts val="0"/>
              </a:spcBef>
              <a:buNone/>
            </a:pPr>
            <a:r>
              <a:rPr lang="en"/>
              <a:t>-I mark with a yellow highlighter any other important note in the music. </a:t>
            </a:r>
          </a:p>
          <a:p>
            <a:pPr lvl="0">
              <a:spcBef>
                <a:spcPts val="0"/>
              </a:spcBef>
              <a:buNone/>
            </a:pPr>
            <a:r>
              <a:rPr lang="en"/>
              <a:t>-If a part moves from parts to unison, if there are expressive markings in the music, if there is an added instrument part. </a:t>
            </a:r>
          </a:p>
          <a:p>
            <a:pPr lvl="0">
              <a:spcBef>
                <a:spcPts val="0"/>
              </a:spcBef>
              <a:buNone/>
            </a:pPr>
            <a:r>
              <a:rPr lang="en"/>
              <a:t>-That is it for the basics - with these things accomplished you are set for a micro-vision of the piece. </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Shape 253"/>
          <p:cNvSpPr txBox="1"/>
          <p:nvPr>
            <p:ph type="title"/>
          </p:nvPr>
        </p:nvSpPr>
        <p:spPr>
          <a:xfrm>
            <a:off x="366375" y="406825"/>
            <a:ext cx="4776000" cy="1300800"/>
          </a:xfrm>
          <a:prstGeom prst="rect">
            <a:avLst/>
          </a:prstGeom>
        </p:spPr>
        <p:txBody>
          <a:bodyPr anchorCtr="0" anchor="t" bIns="91425" lIns="91425" rIns="91425" wrap="square" tIns="91425">
            <a:noAutofit/>
          </a:bodyPr>
          <a:lstStyle/>
          <a:p>
            <a:pPr lvl="0">
              <a:spcBef>
                <a:spcPts val="0"/>
              </a:spcBef>
              <a:buNone/>
            </a:pPr>
            <a:r>
              <a:rPr lang="en"/>
              <a:t>In-Depth</a:t>
            </a:r>
          </a:p>
        </p:txBody>
      </p:sp>
      <p:sp>
        <p:nvSpPr>
          <p:cNvPr id="254" name="Shape 254"/>
          <p:cNvSpPr txBox="1"/>
          <p:nvPr>
            <p:ph idx="1" type="body"/>
          </p:nvPr>
        </p:nvSpPr>
        <p:spPr>
          <a:xfrm>
            <a:off x="576550" y="2296925"/>
            <a:ext cx="4072500" cy="1659600"/>
          </a:xfrm>
          <a:prstGeom prst="rect">
            <a:avLst/>
          </a:prstGeom>
        </p:spPr>
        <p:txBody>
          <a:bodyPr anchorCtr="0" anchor="t" bIns="91425" lIns="91425" rIns="91425" wrap="square" tIns="91425">
            <a:noAutofit/>
          </a:bodyPr>
          <a:lstStyle/>
          <a:p>
            <a:pPr lvl="0">
              <a:spcBef>
                <a:spcPts val="0"/>
              </a:spcBef>
              <a:buNone/>
            </a:pPr>
            <a:r>
              <a:rPr lang="en" sz="1400"/>
              <a:t>At this point you are looking for more specific things - these might take more time than the basic. Equally as important but probably not accomplished the ten minutes before rehearsal.</a:t>
            </a:r>
          </a:p>
        </p:txBody>
      </p:sp>
      <p:sp>
        <p:nvSpPr>
          <p:cNvPr id="255" name="Shape 255"/>
          <p:cNvSpPr txBox="1"/>
          <p:nvPr>
            <p:ph idx="4294967295" type="body"/>
          </p:nvPr>
        </p:nvSpPr>
        <p:spPr>
          <a:xfrm>
            <a:off x="5353600" y="1567550"/>
            <a:ext cx="3403200" cy="3192600"/>
          </a:xfrm>
          <a:prstGeom prst="rect">
            <a:avLst/>
          </a:prstGeom>
        </p:spPr>
        <p:txBody>
          <a:bodyPr anchorCtr="0" anchor="t" bIns="91425" lIns="91425" rIns="91425" wrap="square" tIns="91425">
            <a:noAutofit/>
          </a:bodyPr>
          <a:lstStyle/>
          <a:p>
            <a:pPr lvl="0" rtl="0">
              <a:spcBef>
                <a:spcPts val="0"/>
              </a:spcBef>
              <a:buNone/>
            </a:pPr>
            <a:r>
              <a:rPr b="1" lang="en" sz="1800" u="sng"/>
              <a:t>More In-Depth</a:t>
            </a:r>
          </a:p>
          <a:p>
            <a:pPr lvl="0" rtl="0">
              <a:spcBef>
                <a:spcPts val="0"/>
              </a:spcBef>
              <a:buNone/>
            </a:pPr>
            <a:r>
              <a:rPr lang="en" sz="1400"/>
              <a:t>Phrasing</a:t>
            </a:r>
          </a:p>
          <a:p>
            <a:pPr lvl="0" rtl="0">
              <a:spcBef>
                <a:spcPts val="0"/>
              </a:spcBef>
              <a:buNone/>
            </a:pPr>
            <a:r>
              <a:rPr lang="en" sz="1400"/>
              <a:t>Text</a:t>
            </a:r>
          </a:p>
          <a:p>
            <a:pPr lvl="0" rtl="0">
              <a:spcBef>
                <a:spcPts val="0"/>
              </a:spcBef>
              <a:buNone/>
            </a:pPr>
            <a:r>
              <a:rPr lang="en" sz="1400"/>
              <a:t>Voice Part Study/Melody and Harmony</a:t>
            </a:r>
          </a:p>
          <a:p>
            <a:pPr lvl="0" rtl="0">
              <a:spcBef>
                <a:spcPts val="0"/>
              </a:spcBef>
              <a:buNone/>
            </a:pPr>
            <a:r>
              <a:rPr lang="en" sz="1400"/>
              <a:t>Range</a:t>
            </a:r>
          </a:p>
          <a:p>
            <a:pPr lvl="0">
              <a:spcBef>
                <a:spcPts val="0"/>
              </a:spcBef>
              <a:buNone/>
            </a:pPr>
            <a:r>
              <a:rPr lang="en" sz="1400"/>
              <a:t>Form</a:t>
            </a:r>
          </a:p>
          <a:p>
            <a:pPr lvl="0" rtl="0">
              <a:spcBef>
                <a:spcPts val="0"/>
              </a:spcBef>
              <a:buNone/>
            </a:pPr>
            <a:r>
              <a:rPr lang="en" sz="1400"/>
              <a:t>Historical</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pic>
        <p:nvPicPr>
          <p:cNvPr id="140" name="Shape 140"/>
          <p:cNvPicPr preferRelativeResize="0"/>
          <p:nvPr/>
        </p:nvPicPr>
        <p:blipFill>
          <a:blip r:embed="rId3">
            <a:alphaModFix/>
          </a:blip>
          <a:stretch>
            <a:fillRect/>
          </a:stretch>
        </p:blipFill>
        <p:spPr>
          <a:xfrm>
            <a:off x="152400" y="152400"/>
            <a:ext cx="8873052" cy="49911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pic>
        <p:nvPicPr>
          <p:cNvPr id="260" name="Shape 260"/>
          <p:cNvPicPr preferRelativeResize="0"/>
          <p:nvPr/>
        </p:nvPicPr>
        <p:blipFill>
          <a:blip r:embed="rId3">
            <a:alphaModFix/>
          </a:blip>
          <a:stretch>
            <a:fillRect/>
          </a:stretch>
        </p:blipFill>
        <p:spPr>
          <a:xfrm>
            <a:off x="1068775" y="490888"/>
            <a:ext cx="7006451" cy="41617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Shape 265"/>
          <p:cNvSpPr txBox="1"/>
          <p:nvPr>
            <p:ph type="title"/>
          </p:nvPr>
        </p:nvSpPr>
        <p:spPr>
          <a:xfrm>
            <a:off x="1297500" y="393750"/>
            <a:ext cx="3798900" cy="1493100"/>
          </a:xfrm>
          <a:prstGeom prst="rect">
            <a:avLst/>
          </a:prstGeom>
        </p:spPr>
        <p:txBody>
          <a:bodyPr anchorCtr="0" anchor="t" bIns="91425" lIns="91425" rIns="91425" wrap="square" tIns="91425">
            <a:noAutofit/>
          </a:bodyPr>
          <a:lstStyle/>
          <a:p>
            <a:pPr lvl="0">
              <a:spcBef>
                <a:spcPts val="0"/>
              </a:spcBef>
              <a:buNone/>
            </a:pPr>
            <a:r>
              <a:rPr lang="en"/>
              <a:t>forScore App</a:t>
            </a:r>
          </a:p>
        </p:txBody>
      </p:sp>
      <p:sp>
        <p:nvSpPr>
          <p:cNvPr id="266" name="Shape 266"/>
          <p:cNvSpPr txBox="1"/>
          <p:nvPr>
            <p:ph idx="1" type="body"/>
          </p:nvPr>
        </p:nvSpPr>
        <p:spPr>
          <a:xfrm>
            <a:off x="778950" y="1792800"/>
            <a:ext cx="4317300" cy="2595600"/>
          </a:xfrm>
          <a:prstGeom prst="rect">
            <a:avLst/>
          </a:prstGeom>
        </p:spPr>
        <p:txBody>
          <a:bodyPr anchorCtr="0" anchor="t" bIns="91425" lIns="91425" rIns="91425" wrap="square" tIns="91425">
            <a:noAutofit/>
          </a:bodyPr>
          <a:lstStyle/>
          <a:p>
            <a:pPr lvl="0">
              <a:spcBef>
                <a:spcPts val="0"/>
              </a:spcBef>
              <a:buNone/>
            </a:pPr>
            <a:r>
              <a:rPr lang="en" sz="2400"/>
              <a:t>Great app for having your music with you at all times but also great for score study!</a:t>
            </a:r>
          </a:p>
        </p:txBody>
      </p:sp>
      <p:pic>
        <p:nvPicPr>
          <p:cNvPr id="267" name="Shape 267"/>
          <p:cNvPicPr preferRelativeResize="0"/>
          <p:nvPr/>
        </p:nvPicPr>
        <p:blipFill>
          <a:blip r:embed="rId3">
            <a:alphaModFix/>
          </a:blip>
          <a:stretch>
            <a:fillRect/>
          </a:stretch>
        </p:blipFill>
        <p:spPr>
          <a:xfrm>
            <a:off x="5619725" y="881900"/>
            <a:ext cx="2889175" cy="28891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Shape 272"/>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rPr lang="en"/>
              <a:t>https://forscore.co/</a:t>
            </a:r>
          </a:p>
        </p:txBody>
      </p:sp>
      <p:pic>
        <p:nvPicPr>
          <p:cNvPr id="273" name="Shape 273"/>
          <p:cNvPicPr preferRelativeResize="0"/>
          <p:nvPr/>
        </p:nvPicPr>
        <p:blipFill>
          <a:blip r:embed="rId3">
            <a:alphaModFix/>
          </a:blip>
          <a:stretch>
            <a:fillRect/>
          </a:stretch>
        </p:blipFill>
        <p:spPr>
          <a:xfrm>
            <a:off x="2772263" y="1307850"/>
            <a:ext cx="4089366" cy="3530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7" name="Shape 277"/>
        <p:cNvGrpSpPr/>
        <p:nvPr/>
      </p:nvGrpSpPr>
      <p:grpSpPr>
        <a:xfrm>
          <a:off x="0" y="0"/>
          <a:ext cx="0" cy="0"/>
          <a:chOff x="0" y="0"/>
          <a:chExt cx="0" cy="0"/>
        </a:xfrm>
      </p:grpSpPr>
      <p:sp>
        <p:nvSpPr>
          <p:cNvPr id="278" name="Shape 278"/>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279" name="Shape 279"/>
          <p:cNvPicPr preferRelativeResize="0"/>
          <p:nvPr/>
        </p:nvPicPr>
        <p:blipFill>
          <a:blip r:embed="rId3">
            <a:alphaModFix/>
          </a:blip>
          <a:stretch>
            <a:fillRect/>
          </a:stretch>
        </p:blipFill>
        <p:spPr>
          <a:xfrm>
            <a:off x="76375" y="0"/>
            <a:ext cx="8971324" cy="50463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Shape 284"/>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rPr lang="en" sz="3000"/>
              <a:t>Take Aways</a:t>
            </a:r>
          </a:p>
        </p:txBody>
      </p:sp>
      <p:sp>
        <p:nvSpPr>
          <p:cNvPr id="285" name="Shape 285"/>
          <p:cNvSpPr txBox="1"/>
          <p:nvPr>
            <p:ph idx="1" type="body"/>
          </p:nvPr>
        </p:nvSpPr>
        <p:spPr>
          <a:xfrm>
            <a:off x="568750" y="1567550"/>
            <a:ext cx="8098500" cy="3168000"/>
          </a:xfrm>
          <a:prstGeom prst="rect">
            <a:avLst/>
          </a:prstGeom>
        </p:spPr>
        <p:txBody>
          <a:bodyPr anchorCtr="0" anchor="t" bIns="91425" lIns="91425" rIns="91425" wrap="square" tIns="91425">
            <a:noAutofit/>
          </a:bodyPr>
          <a:lstStyle/>
          <a:p>
            <a:pPr lvl="0" rtl="0">
              <a:spcBef>
                <a:spcPts val="0"/>
              </a:spcBef>
              <a:buNone/>
            </a:pPr>
            <a:r>
              <a:rPr lang="en" sz="2400"/>
              <a:t>You must know your music!</a:t>
            </a:r>
          </a:p>
          <a:p>
            <a:pPr lvl="0" rtl="0">
              <a:spcBef>
                <a:spcPts val="0"/>
              </a:spcBef>
              <a:buNone/>
            </a:pPr>
            <a:r>
              <a:rPr lang="en" sz="2400"/>
              <a:t>If time is an issue (of course it is) - prioritize what is important for you and then know it!</a:t>
            </a:r>
          </a:p>
          <a:p>
            <a:pPr lvl="0" rtl="0">
              <a:spcBef>
                <a:spcPts val="0"/>
              </a:spcBef>
              <a:buNone/>
            </a:pPr>
            <a:r>
              <a:rPr lang="en" sz="2400"/>
              <a:t>Students learn music so much faster when you know it inside and out.</a:t>
            </a:r>
          </a:p>
          <a:p>
            <a:pPr lvl="0" rtl="0">
              <a:spcBef>
                <a:spcPts val="0"/>
              </a:spcBef>
              <a:buNone/>
            </a:pPr>
            <a:r>
              <a:rPr lang="en" sz="2400"/>
              <a:t>Makes the process more enjoyable and less stressful!</a:t>
            </a:r>
          </a:p>
          <a:p>
            <a:pPr lv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type="ctrTitle"/>
          </p:nvPr>
        </p:nvSpPr>
        <p:spPr>
          <a:xfrm>
            <a:off x="3537150" y="1578400"/>
            <a:ext cx="5017500" cy="1578900"/>
          </a:xfrm>
          <a:prstGeom prst="rect">
            <a:avLst/>
          </a:prstGeom>
        </p:spPr>
        <p:txBody>
          <a:bodyPr anchorCtr="0" anchor="t" bIns="91425" lIns="91425" rIns="91425" wrap="square" tIns="91425">
            <a:noAutofit/>
          </a:bodyPr>
          <a:lstStyle/>
          <a:p>
            <a:pPr lvl="0">
              <a:spcBef>
                <a:spcPts val="0"/>
              </a:spcBef>
              <a:buNone/>
            </a:pPr>
            <a:r>
              <a:t/>
            </a:r>
            <a:endParaRPr/>
          </a:p>
        </p:txBody>
      </p:sp>
      <p:sp>
        <p:nvSpPr>
          <p:cNvPr id="146" name="Shape 146"/>
          <p:cNvSpPr txBox="1"/>
          <p:nvPr>
            <p:ph idx="1" type="subTitle"/>
          </p:nvPr>
        </p:nvSpPr>
        <p:spPr>
          <a:xfrm>
            <a:off x="5083950" y="3924925"/>
            <a:ext cx="3470700" cy="5061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147" name="Shape 147"/>
          <p:cNvPicPr preferRelativeResize="0"/>
          <p:nvPr/>
        </p:nvPicPr>
        <p:blipFill>
          <a:blip r:embed="rId3">
            <a:alphaModFix/>
          </a:blip>
          <a:stretch>
            <a:fillRect/>
          </a:stretch>
        </p:blipFill>
        <p:spPr>
          <a:xfrm>
            <a:off x="152400" y="152400"/>
            <a:ext cx="8873052" cy="49911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pic>
        <p:nvPicPr>
          <p:cNvPr id="152" name="Shape 152"/>
          <p:cNvPicPr preferRelativeResize="0"/>
          <p:nvPr/>
        </p:nvPicPr>
        <p:blipFill>
          <a:blip r:embed="rId3">
            <a:alphaModFix/>
          </a:blip>
          <a:stretch>
            <a:fillRect/>
          </a:stretch>
        </p:blipFill>
        <p:spPr>
          <a:xfrm>
            <a:off x="555750" y="391488"/>
            <a:ext cx="4360524" cy="4360524"/>
          </a:xfrm>
          <a:prstGeom prst="rect">
            <a:avLst/>
          </a:prstGeom>
          <a:noFill/>
          <a:ln>
            <a:noFill/>
          </a:ln>
        </p:spPr>
      </p:pic>
      <p:pic>
        <p:nvPicPr>
          <p:cNvPr id="153" name="Shape 153"/>
          <p:cNvPicPr preferRelativeResize="0"/>
          <p:nvPr/>
        </p:nvPicPr>
        <p:blipFill>
          <a:blip r:embed="rId4">
            <a:alphaModFix/>
          </a:blip>
          <a:stretch>
            <a:fillRect/>
          </a:stretch>
        </p:blipFill>
        <p:spPr>
          <a:xfrm>
            <a:off x="6181449" y="152400"/>
            <a:ext cx="2489864" cy="483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type="title"/>
          </p:nvPr>
        </p:nvSpPr>
        <p:spPr>
          <a:xfrm>
            <a:off x="1297500" y="393750"/>
            <a:ext cx="4748700" cy="595500"/>
          </a:xfrm>
          <a:prstGeom prst="rect">
            <a:avLst/>
          </a:prstGeom>
        </p:spPr>
        <p:txBody>
          <a:bodyPr anchorCtr="0" anchor="t" bIns="91425" lIns="91425" rIns="91425" wrap="square" tIns="91425">
            <a:noAutofit/>
          </a:bodyPr>
          <a:lstStyle/>
          <a:p>
            <a:pPr lvl="0">
              <a:spcBef>
                <a:spcPts val="0"/>
              </a:spcBef>
              <a:buNone/>
            </a:pPr>
            <a:r>
              <a:rPr b="1" lang="en" sz="3000" u="sng"/>
              <a:t>WHAT</a:t>
            </a:r>
            <a:r>
              <a:rPr b="1" lang="en" sz="3000"/>
              <a:t> is score study?</a:t>
            </a:r>
          </a:p>
        </p:txBody>
      </p:sp>
      <p:sp>
        <p:nvSpPr>
          <p:cNvPr id="159" name="Shape 159"/>
          <p:cNvSpPr txBox="1"/>
          <p:nvPr>
            <p:ph idx="1" type="body"/>
          </p:nvPr>
        </p:nvSpPr>
        <p:spPr>
          <a:xfrm>
            <a:off x="345450" y="1365463"/>
            <a:ext cx="3798900" cy="1650300"/>
          </a:xfrm>
          <a:prstGeom prst="rect">
            <a:avLst/>
          </a:prstGeom>
        </p:spPr>
        <p:txBody>
          <a:bodyPr anchorCtr="0" anchor="t" bIns="91425" lIns="91425" rIns="91425" wrap="square" tIns="91425">
            <a:noAutofit/>
          </a:bodyPr>
          <a:lstStyle/>
          <a:p>
            <a:pPr lvl="0">
              <a:spcBef>
                <a:spcPts val="0"/>
              </a:spcBef>
              <a:buNone/>
            </a:pPr>
            <a:r>
              <a:rPr lang="en" sz="3000"/>
              <a:t>Break that down into two parts - the </a:t>
            </a:r>
            <a:r>
              <a:rPr lang="en" sz="3000" u="sng"/>
              <a:t>score</a:t>
            </a:r>
            <a:r>
              <a:rPr lang="en" sz="3000"/>
              <a:t>, and then </a:t>
            </a:r>
            <a:r>
              <a:rPr lang="en" sz="3000" u="sng"/>
              <a:t>study</a:t>
            </a:r>
            <a:r>
              <a:rPr lang="en" sz="3000"/>
              <a:t>ing. </a:t>
            </a:r>
          </a:p>
        </p:txBody>
      </p:sp>
      <p:pic>
        <p:nvPicPr>
          <p:cNvPr id="160" name="Shape 160"/>
          <p:cNvPicPr preferRelativeResize="0"/>
          <p:nvPr/>
        </p:nvPicPr>
        <p:blipFill>
          <a:blip r:embed="rId3">
            <a:alphaModFix/>
          </a:blip>
          <a:stretch>
            <a:fillRect/>
          </a:stretch>
        </p:blipFill>
        <p:spPr>
          <a:xfrm>
            <a:off x="5409550" y="1203475"/>
            <a:ext cx="2619375" cy="1743075"/>
          </a:xfrm>
          <a:prstGeom prst="rect">
            <a:avLst/>
          </a:prstGeom>
          <a:noFill/>
          <a:ln>
            <a:noFill/>
          </a:ln>
        </p:spPr>
      </p:pic>
      <p:pic>
        <p:nvPicPr>
          <p:cNvPr id="161" name="Shape 161"/>
          <p:cNvPicPr preferRelativeResize="0"/>
          <p:nvPr/>
        </p:nvPicPr>
        <p:blipFill>
          <a:blip r:embed="rId4">
            <a:alphaModFix/>
          </a:blip>
          <a:stretch>
            <a:fillRect/>
          </a:stretch>
        </p:blipFill>
        <p:spPr>
          <a:xfrm>
            <a:off x="2504500" y="3342525"/>
            <a:ext cx="2855580" cy="1599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Shape 166"/>
          <p:cNvSpPr txBox="1"/>
          <p:nvPr>
            <p:ph type="title"/>
          </p:nvPr>
        </p:nvSpPr>
        <p:spPr>
          <a:xfrm>
            <a:off x="823850" y="866775"/>
            <a:ext cx="4587000" cy="3521100"/>
          </a:xfrm>
          <a:prstGeom prst="rect">
            <a:avLst/>
          </a:prstGeom>
        </p:spPr>
        <p:txBody>
          <a:bodyPr anchorCtr="0" anchor="ctr" bIns="91425" lIns="91425" rIns="91425" wrap="square" tIns="91425">
            <a:noAutofit/>
          </a:bodyPr>
          <a:lstStyle/>
          <a:p>
            <a:pPr lvl="0">
              <a:spcBef>
                <a:spcPts val="0"/>
              </a:spcBef>
              <a:buNone/>
            </a:pPr>
            <a:r>
              <a:rPr lang="en" sz="3600"/>
              <a:t>Select </a:t>
            </a:r>
            <a:r>
              <a:rPr lang="en" sz="3600" u="sng"/>
              <a:t>great</a:t>
            </a:r>
            <a:r>
              <a:rPr lang="en" sz="3600"/>
              <a:t> music!</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a:spcBef>
                <a:spcPts val="0"/>
              </a:spcBef>
              <a:buNone/>
            </a:pPr>
            <a:r>
              <a:rPr lang="en"/>
              <a:t>More importantly </a:t>
            </a:r>
            <a:r>
              <a:rPr b="1" lang="en" u="sng"/>
              <a:t>WHY</a:t>
            </a:r>
            <a:r>
              <a:rPr lang="en"/>
              <a:t> do we need to do score study?</a:t>
            </a:r>
          </a:p>
        </p:txBody>
      </p:sp>
      <p:sp>
        <p:nvSpPr>
          <p:cNvPr id="172" name="Shape 172"/>
          <p:cNvSpPr txBox="1"/>
          <p:nvPr>
            <p:ph idx="1" type="body"/>
          </p:nvPr>
        </p:nvSpPr>
        <p:spPr>
          <a:xfrm>
            <a:off x="1297500" y="1567550"/>
            <a:ext cx="7038900" cy="2911200"/>
          </a:xfrm>
          <a:prstGeom prst="rect">
            <a:avLst/>
          </a:prstGeom>
          <a:noFill/>
        </p:spPr>
        <p:txBody>
          <a:bodyPr anchorCtr="0" anchor="t" bIns="91425" lIns="91425" rIns="91425" wrap="square" tIns="91425">
            <a:noAutofit/>
          </a:bodyPr>
          <a:lstStyle/>
          <a:p>
            <a:pPr lvl="0">
              <a:spcBef>
                <a:spcPts val="0"/>
              </a:spcBef>
              <a:buNone/>
            </a:pPr>
            <a:r>
              <a:rPr lang="en" sz="1400">
                <a:solidFill>
                  <a:srgbClr val="FFFFFF"/>
                </a:solidFill>
                <a:latin typeface="Arial"/>
                <a:ea typeface="Arial"/>
                <a:cs typeface="Arial"/>
                <a:sym typeface="Arial"/>
              </a:rPr>
              <a:t>Erich Leinsdorf, in his excellent text, </a:t>
            </a:r>
            <a:r>
              <a:rPr i="1" lang="en" sz="1400">
                <a:solidFill>
                  <a:srgbClr val="FFFFFF"/>
                </a:solidFill>
                <a:latin typeface="Arial"/>
                <a:ea typeface="Arial"/>
                <a:cs typeface="Arial"/>
                <a:sym typeface="Arial"/>
              </a:rPr>
              <a:t>The Composer's Advocate</a:t>
            </a:r>
            <a:r>
              <a:rPr lang="en" sz="1400">
                <a:solidFill>
                  <a:srgbClr val="FFFFFF"/>
                </a:solidFill>
                <a:latin typeface="Arial"/>
                <a:ea typeface="Arial"/>
                <a:cs typeface="Arial"/>
                <a:sym typeface="Arial"/>
              </a:rPr>
              <a:t>, reminds us that the score is not the music. One might think of the score in the same way as an architect's drawing - the building does not exist on paper, but it is the primary source from which it will be created. Neither is it the only thing you will need to come up with the end product.</a:t>
            </a:r>
          </a:p>
          <a:p>
            <a:pPr lvl="0">
              <a:spcBef>
                <a:spcPts val="0"/>
              </a:spcBef>
              <a:buNone/>
            </a:pPr>
            <a:r>
              <a:t/>
            </a:r>
            <a:endParaRPr sz="1400">
              <a:solidFill>
                <a:srgbClr val="FFFFFF"/>
              </a:solidFill>
              <a:latin typeface="Arial"/>
              <a:ea typeface="Arial"/>
              <a:cs typeface="Arial"/>
              <a:sym typeface="Arial"/>
            </a:endParaRPr>
          </a:p>
          <a:p>
            <a:pPr lvl="0">
              <a:spcBef>
                <a:spcPts val="0"/>
              </a:spcBef>
              <a:buNone/>
            </a:pPr>
            <a:r>
              <a:rPr lang="en" sz="1400">
                <a:solidFill>
                  <a:srgbClr val="FFFFFF"/>
                </a:solidFill>
                <a:latin typeface="Arial"/>
                <a:ea typeface="Arial"/>
                <a:cs typeface="Arial"/>
                <a:sym typeface="Arial"/>
              </a:rPr>
              <a:t>Taken from: http://www.timreynish.com/conducting/conducting-articles/score-study-part2.php</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type="title"/>
          </p:nvPr>
        </p:nvSpPr>
        <p:spPr>
          <a:xfrm>
            <a:off x="1297500" y="393750"/>
            <a:ext cx="7038900" cy="914100"/>
          </a:xfrm>
          <a:prstGeom prst="rect">
            <a:avLst/>
          </a:prstGeom>
        </p:spPr>
        <p:txBody>
          <a:bodyPr anchorCtr="0" anchor="t" bIns="91425" lIns="91425" rIns="91425" wrap="square" tIns="91425">
            <a:noAutofit/>
          </a:bodyPr>
          <a:lstStyle/>
          <a:p>
            <a:pPr lvl="0" rtl="0">
              <a:spcBef>
                <a:spcPts val="0"/>
              </a:spcBef>
              <a:buNone/>
            </a:pPr>
            <a:r>
              <a:rPr lang="en"/>
              <a:t>More importantly </a:t>
            </a:r>
            <a:r>
              <a:rPr b="1" lang="en" u="sng"/>
              <a:t>WHY</a:t>
            </a:r>
            <a:r>
              <a:rPr lang="en"/>
              <a:t> do we need to do score study?</a:t>
            </a:r>
          </a:p>
        </p:txBody>
      </p:sp>
      <p:sp>
        <p:nvSpPr>
          <p:cNvPr id="178" name="Shape 178"/>
          <p:cNvSpPr txBox="1"/>
          <p:nvPr>
            <p:ph idx="1" type="body"/>
          </p:nvPr>
        </p:nvSpPr>
        <p:spPr>
          <a:xfrm>
            <a:off x="791300" y="1307850"/>
            <a:ext cx="7545000" cy="3538800"/>
          </a:xfrm>
          <a:prstGeom prst="rect">
            <a:avLst/>
          </a:prstGeom>
          <a:noFill/>
        </p:spPr>
        <p:txBody>
          <a:bodyPr anchorCtr="0" anchor="t" bIns="91425" lIns="91425" rIns="91425" wrap="square" tIns="91425">
            <a:noAutofit/>
          </a:bodyPr>
          <a:lstStyle/>
          <a:p>
            <a:pPr lvl="0">
              <a:spcBef>
                <a:spcPts val="0"/>
              </a:spcBef>
              <a:buNone/>
            </a:pPr>
            <a:r>
              <a:rPr lang="en" sz="2400">
                <a:solidFill>
                  <a:srgbClr val="FFFFFF"/>
                </a:solidFill>
                <a:latin typeface="Arial"/>
                <a:ea typeface="Arial"/>
                <a:cs typeface="Arial"/>
                <a:sym typeface="Arial"/>
              </a:rPr>
              <a:t>Macro/Micro picture of the music.</a:t>
            </a:r>
          </a:p>
          <a:p>
            <a:pPr lvl="0" rtl="0">
              <a:spcBef>
                <a:spcPts val="0"/>
              </a:spcBef>
              <a:buNone/>
            </a:pPr>
            <a:r>
              <a:rPr lang="en" sz="2400">
                <a:solidFill>
                  <a:srgbClr val="FFFFFF"/>
                </a:solidFill>
                <a:latin typeface="Arial"/>
                <a:ea typeface="Arial"/>
                <a:cs typeface="Arial"/>
                <a:sym typeface="Arial"/>
              </a:rPr>
              <a:t>It is our curriculum/Rehearsal plans.</a:t>
            </a:r>
          </a:p>
          <a:p>
            <a:pPr lvl="0" rtl="0">
              <a:spcBef>
                <a:spcPts val="0"/>
              </a:spcBef>
              <a:buNone/>
            </a:pPr>
            <a:r>
              <a:rPr lang="en" sz="2400">
                <a:solidFill>
                  <a:srgbClr val="FFFFFF"/>
                </a:solidFill>
                <a:latin typeface="Arial"/>
                <a:ea typeface="Arial"/>
                <a:cs typeface="Arial"/>
                <a:sym typeface="Arial"/>
              </a:rPr>
              <a:t>You must be prepared and ready.</a:t>
            </a:r>
          </a:p>
          <a:p>
            <a:pPr lvl="0" rtl="0">
              <a:spcBef>
                <a:spcPts val="0"/>
              </a:spcBef>
              <a:buNone/>
            </a:pPr>
            <a:r>
              <a:rPr lang="en" sz="2400">
                <a:solidFill>
                  <a:srgbClr val="FFFFFF"/>
                </a:solidFill>
                <a:latin typeface="Arial"/>
                <a:ea typeface="Arial"/>
                <a:cs typeface="Arial"/>
                <a:sym typeface="Arial"/>
              </a:rPr>
              <a:t>Convey the composer's intent or make sure music is performed properly.</a:t>
            </a:r>
          </a:p>
          <a:p>
            <a:pPr lvl="0" rtl="0">
              <a:spcBef>
                <a:spcPts val="0"/>
              </a:spcBef>
              <a:buNone/>
            </a:pPr>
            <a:r>
              <a:rPr lang="en" sz="2400">
                <a:solidFill>
                  <a:srgbClr val="FFFFFF"/>
                </a:solidFill>
                <a:latin typeface="Arial"/>
                <a:ea typeface="Arial"/>
                <a:cs typeface="Arial"/>
                <a:sym typeface="Arial"/>
              </a:rPr>
              <a:t>Public performance.</a:t>
            </a:r>
          </a:p>
          <a:p>
            <a:pPr lvl="0" rtl="0">
              <a:spcBef>
                <a:spcPts val="0"/>
              </a:spcBef>
              <a:buNone/>
            </a:pPr>
            <a:r>
              <a:t/>
            </a:r>
            <a:endParaRPr sz="2400">
              <a:solidFill>
                <a:srgbClr val="FFFFF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Shape 183"/>
          <p:cNvSpPr txBox="1"/>
          <p:nvPr>
            <p:ph type="title"/>
          </p:nvPr>
        </p:nvSpPr>
        <p:spPr>
          <a:xfrm>
            <a:off x="823850" y="866775"/>
            <a:ext cx="4587000" cy="3521100"/>
          </a:xfrm>
          <a:prstGeom prst="rect">
            <a:avLst/>
          </a:prstGeom>
        </p:spPr>
        <p:txBody>
          <a:bodyPr anchorCtr="0" anchor="ctr" bIns="91425" lIns="91425" rIns="91425" wrap="square" tIns="91425">
            <a:noAutofit/>
          </a:bodyPr>
          <a:lstStyle/>
          <a:p>
            <a:pPr lvl="0">
              <a:spcBef>
                <a:spcPts val="0"/>
              </a:spcBef>
              <a:buNone/>
            </a:pPr>
            <a:r>
              <a:rPr lang="en" u="sng"/>
              <a:t>HOW?</a:t>
            </a:r>
          </a:p>
          <a:p>
            <a:pPr lvl="0">
              <a:spcBef>
                <a:spcPts val="0"/>
              </a:spcBef>
              <a:buNone/>
            </a:pPr>
            <a:r>
              <a:t/>
            </a:r>
            <a:endParaRPr u="sng"/>
          </a:p>
          <a:p>
            <a:pPr lvl="0">
              <a:spcBef>
                <a:spcPts val="0"/>
              </a:spcBef>
              <a:buNone/>
            </a:pPr>
            <a:r>
              <a:rPr lang="en"/>
              <a:t>I use a color-coded system to help me quickly identify while in rehearsal.</a:t>
            </a:r>
          </a:p>
        </p:txBody>
      </p:sp>
      <p:pic>
        <p:nvPicPr>
          <p:cNvPr id="184" name="Shape 184"/>
          <p:cNvPicPr preferRelativeResize="0"/>
          <p:nvPr/>
        </p:nvPicPr>
        <p:blipFill>
          <a:blip r:embed="rId3">
            <a:alphaModFix/>
          </a:blip>
          <a:stretch>
            <a:fillRect/>
          </a:stretch>
        </p:blipFill>
        <p:spPr>
          <a:xfrm>
            <a:off x="5563250" y="152400"/>
            <a:ext cx="2619375" cy="1743075"/>
          </a:xfrm>
          <a:prstGeom prst="rect">
            <a:avLst/>
          </a:prstGeom>
          <a:noFill/>
          <a:ln>
            <a:noFill/>
          </a:ln>
        </p:spPr>
      </p:pic>
      <p:pic>
        <p:nvPicPr>
          <p:cNvPr id="185" name="Shape 185"/>
          <p:cNvPicPr preferRelativeResize="0"/>
          <p:nvPr/>
        </p:nvPicPr>
        <p:blipFill>
          <a:blip r:embed="rId4">
            <a:alphaModFix/>
          </a:blip>
          <a:stretch>
            <a:fillRect/>
          </a:stretch>
        </p:blipFill>
        <p:spPr>
          <a:xfrm>
            <a:off x="6107275" y="2443525"/>
            <a:ext cx="2143125" cy="2143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